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</p:sldMasterIdLst>
  <p:notesMasterIdLst>
    <p:notesMasterId r:id="rId27"/>
  </p:notesMasterIdLst>
  <p:sldIdLst>
    <p:sldId id="256" r:id="rId2"/>
    <p:sldId id="268" r:id="rId3"/>
    <p:sldId id="290" r:id="rId4"/>
    <p:sldId id="291" r:id="rId5"/>
    <p:sldId id="289" r:id="rId6"/>
    <p:sldId id="300" r:id="rId7"/>
    <p:sldId id="257" r:id="rId8"/>
    <p:sldId id="305" r:id="rId9"/>
    <p:sldId id="306" r:id="rId10"/>
    <p:sldId id="294" r:id="rId11"/>
    <p:sldId id="303" r:id="rId12"/>
    <p:sldId id="302" r:id="rId13"/>
    <p:sldId id="293" r:id="rId14"/>
    <p:sldId id="295" r:id="rId15"/>
    <p:sldId id="296" r:id="rId16"/>
    <p:sldId id="297" r:id="rId17"/>
    <p:sldId id="298" r:id="rId18"/>
    <p:sldId id="299" r:id="rId19"/>
    <p:sldId id="292" r:id="rId20"/>
    <p:sldId id="259" r:id="rId21"/>
    <p:sldId id="272" r:id="rId22"/>
    <p:sldId id="287" r:id="rId23"/>
    <p:sldId id="288" r:id="rId24"/>
    <p:sldId id="275" r:id="rId25"/>
    <p:sldId id="307" r:id="rId2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В. Синица" initials="ДВ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C8B"/>
    <a:srgbClr val="1298AA"/>
    <a:srgbClr val="185A6A"/>
    <a:srgbClr val="1F7985"/>
    <a:srgbClr val="13606F"/>
    <a:srgbClr val="2796A5"/>
    <a:srgbClr val="003366"/>
    <a:srgbClr val="336699"/>
    <a:srgbClr val="0033CC"/>
    <a:srgbClr val="68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2" autoAdjust="0"/>
  </p:normalViewPr>
  <p:slideViewPr>
    <p:cSldViewPr>
      <p:cViewPr varScale="1">
        <p:scale>
          <a:sx n="78" d="100"/>
          <a:sy n="78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5E402-F639-47EA-936F-F76BAEF84365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32848-7575-4D8B-A59D-CBC47E215A7E}">
      <dgm:prSet custT="1"/>
      <dgm:spPr/>
      <dgm:t>
        <a:bodyPr/>
        <a:lstStyle/>
        <a:p>
          <a:pPr rtl="0"/>
          <a:r>
            <a:rPr lang="ru-RU" sz="1800" b="1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Производство </a:t>
          </a:r>
        </a:p>
        <a:p>
          <a:pPr rtl="0"/>
          <a:r>
            <a:rPr lang="ru-RU" sz="10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расположено в г. Алексеевка и выполняет полный цикл изготовления оборудования от входного контроля материалов до покраски, упаковки и отгрузки.</a:t>
          </a:r>
          <a:endParaRPr lang="ru-RU" sz="10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064AD068-1C05-4497-AEAE-1CB0BBBB32E4}" type="parTrans" cxnId="{F6AB6F74-88FB-4781-BB93-934ECB3E15BF}">
      <dgm:prSet/>
      <dgm:spPr/>
      <dgm:t>
        <a:bodyPr/>
        <a:lstStyle/>
        <a:p>
          <a:endParaRPr lang="ru-RU"/>
        </a:p>
      </dgm:t>
    </dgm:pt>
    <dgm:pt modelId="{5A386097-D10B-4BEC-8A66-79F22C2688ED}" type="sibTrans" cxnId="{F6AB6F74-88FB-4781-BB93-934ECB3E15BF}">
      <dgm:prSet/>
      <dgm:spPr/>
      <dgm:t>
        <a:bodyPr/>
        <a:lstStyle/>
        <a:p>
          <a:endParaRPr lang="ru-RU"/>
        </a:p>
      </dgm:t>
    </dgm:pt>
    <dgm:pt modelId="{070E1324-8177-4BCA-BD3E-B3FF7C76E7EE}">
      <dgm:prSet custT="1"/>
      <dgm:spPr/>
      <dgm:t>
        <a:bodyPr/>
        <a:lstStyle/>
        <a:p>
          <a:pPr rtl="0"/>
          <a:r>
            <a:rPr lang="ru-RU" sz="1800" b="1" cap="all" spc="0" dirty="0" smtClean="0">
              <a:ln w="0"/>
              <a:solidFill>
                <a:srgbClr val="0F7C8B"/>
              </a:solidFill>
              <a:effectLst>
                <a:reflection blurRad="12700" stA="0" endPos="0" dist="5000" dir="5400000" sy="-100000" rotWithShape="0"/>
              </a:effectLst>
            </a:rPr>
            <a:t>Инженерный центр </a:t>
          </a:r>
        </a:p>
        <a:p>
          <a:pPr rtl="0"/>
          <a:r>
            <a:rPr lang="ru-RU" sz="1000" b="1" i="0" cap="all" spc="0" dirty="0" smtClean="0">
              <a:ln w="0"/>
              <a:solidFill>
                <a:srgbClr val="0F7C8B"/>
              </a:solidFill>
              <a:effectLst>
                <a:reflection blurRad="12700" stA="0" endPos="0" dist="5000" dir="5400000" sy="-100000" rotWithShape="0"/>
              </a:effectLst>
            </a:rPr>
            <a:t>находится в г. Белгород, в составе которого подразделения, выполняющие  разработку оборудования и проектные работы, а так же службы продаж и маркетинга</a:t>
          </a:r>
          <a:r>
            <a:rPr lang="ru-RU" sz="1000" b="1" i="0" cap="all" spc="0" dirty="0" smtClean="0">
              <a:ln w="0"/>
              <a:solidFill>
                <a:srgbClr val="0F7C8B"/>
              </a:solidFill>
              <a:effectLst>
                <a:reflection blurRad="12700" stA="50000" endPos="50000" dist="5000" dir="5400000" sy="-100000" rotWithShape="0"/>
              </a:effectLst>
            </a:rPr>
            <a:t>.</a:t>
          </a:r>
          <a:endParaRPr lang="ru-RU" sz="1000" b="1" i="0" cap="all" spc="0" dirty="0">
            <a:ln w="0"/>
            <a:solidFill>
              <a:srgbClr val="0F7C8B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DEEEEBEC-A3EE-4F15-A77E-E806B3778836}" type="parTrans" cxnId="{9FE55245-67B0-46F0-9E97-67AD25393938}">
      <dgm:prSet/>
      <dgm:spPr/>
      <dgm:t>
        <a:bodyPr/>
        <a:lstStyle/>
        <a:p>
          <a:endParaRPr lang="ru-RU"/>
        </a:p>
      </dgm:t>
    </dgm:pt>
    <dgm:pt modelId="{BE8BD59F-3F87-4F98-AA91-91B2FC0B5E16}" type="sibTrans" cxnId="{9FE55245-67B0-46F0-9E97-67AD25393938}">
      <dgm:prSet/>
      <dgm:spPr/>
      <dgm:t>
        <a:bodyPr/>
        <a:lstStyle/>
        <a:p>
          <a:endParaRPr lang="ru-RU"/>
        </a:p>
      </dgm:t>
    </dgm:pt>
    <dgm:pt modelId="{A164DF22-6358-452F-929D-2CF14A9851FB}" type="pres">
      <dgm:prSet presAssocID="{F865E402-F639-47EA-936F-F76BAEF843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57300-A767-4688-A706-F6BFF567F99D}" type="pres">
      <dgm:prSet presAssocID="{53332848-7575-4D8B-A59D-CBC47E215A7E}" presName="circle1" presStyleLbl="node1" presStyleIdx="0" presStyleCnt="2"/>
      <dgm:spPr/>
    </dgm:pt>
    <dgm:pt modelId="{56DABE33-BB6F-4402-AA69-5BD32CF2F3A7}" type="pres">
      <dgm:prSet presAssocID="{53332848-7575-4D8B-A59D-CBC47E215A7E}" presName="space" presStyleCnt="0"/>
      <dgm:spPr/>
    </dgm:pt>
    <dgm:pt modelId="{7A7A59FF-3198-477F-93E1-8D0408A089D7}" type="pres">
      <dgm:prSet presAssocID="{53332848-7575-4D8B-A59D-CBC47E215A7E}" presName="rect1" presStyleLbl="alignAcc1" presStyleIdx="0" presStyleCnt="2" custLinFactNeighborX="-17"/>
      <dgm:spPr/>
      <dgm:t>
        <a:bodyPr/>
        <a:lstStyle/>
        <a:p>
          <a:endParaRPr lang="ru-RU"/>
        </a:p>
      </dgm:t>
    </dgm:pt>
    <dgm:pt modelId="{1752E9D8-A482-4C42-9868-58E3B4DB2C3C}" type="pres">
      <dgm:prSet presAssocID="{070E1324-8177-4BCA-BD3E-B3FF7C76E7EE}" presName="vertSpace2" presStyleLbl="node1" presStyleIdx="0" presStyleCnt="2"/>
      <dgm:spPr/>
    </dgm:pt>
    <dgm:pt modelId="{C9DC17C5-4353-4F20-BA9B-499EB30BA992}" type="pres">
      <dgm:prSet presAssocID="{070E1324-8177-4BCA-BD3E-B3FF7C76E7EE}" presName="circle2" presStyleLbl="node1" presStyleIdx="1" presStyleCnt="2"/>
      <dgm:spPr/>
    </dgm:pt>
    <dgm:pt modelId="{4C14F7C8-8DBD-435D-BDAC-E36450C4CBAA}" type="pres">
      <dgm:prSet presAssocID="{070E1324-8177-4BCA-BD3E-B3FF7C76E7EE}" presName="rect2" presStyleLbl="alignAcc1" presStyleIdx="1" presStyleCnt="2"/>
      <dgm:spPr/>
      <dgm:t>
        <a:bodyPr/>
        <a:lstStyle/>
        <a:p>
          <a:endParaRPr lang="ru-RU"/>
        </a:p>
      </dgm:t>
    </dgm:pt>
    <dgm:pt modelId="{5AE7DDF4-9E96-4106-B24E-BA3FD85AE5E3}" type="pres">
      <dgm:prSet presAssocID="{53332848-7575-4D8B-A59D-CBC47E215A7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6D5EE-D58B-47DC-ABB4-DEE860078437}" type="pres">
      <dgm:prSet presAssocID="{070E1324-8177-4BCA-BD3E-B3FF7C76E7E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94879-B159-4EA3-8A62-153CAACCFCB2}" type="presOf" srcId="{070E1324-8177-4BCA-BD3E-B3FF7C76E7EE}" destId="{C9E6D5EE-D58B-47DC-ABB4-DEE860078437}" srcOrd="1" destOrd="0" presId="urn:microsoft.com/office/officeart/2005/8/layout/target3"/>
    <dgm:cxn modelId="{9FE55245-67B0-46F0-9E97-67AD25393938}" srcId="{F865E402-F639-47EA-936F-F76BAEF84365}" destId="{070E1324-8177-4BCA-BD3E-B3FF7C76E7EE}" srcOrd="1" destOrd="0" parTransId="{DEEEEBEC-A3EE-4F15-A77E-E806B3778836}" sibTransId="{BE8BD59F-3F87-4F98-AA91-91B2FC0B5E16}"/>
    <dgm:cxn modelId="{64003BA6-9A53-4879-A5F2-AA9CE7258F8F}" type="presOf" srcId="{070E1324-8177-4BCA-BD3E-B3FF7C76E7EE}" destId="{4C14F7C8-8DBD-435D-BDAC-E36450C4CBAA}" srcOrd="0" destOrd="0" presId="urn:microsoft.com/office/officeart/2005/8/layout/target3"/>
    <dgm:cxn modelId="{48251A24-E88F-46DA-A81B-87E5783517A4}" type="presOf" srcId="{53332848-7575-4D8B-A59D-CBC47E215A7E}" destId="{7A7A59FF-3198-477F-93E1-8D0408A089D7}" srcOrd="0" destOrd="0" presId="urn:microsoft.com/office/officeart/2005/8/layout/target3"/>
    <dgm:cxn modelId="{F6AB6F74-88FB-4781-BB93-934ECB3E15BF}" srcId="{F865E402-F639-47EA-936F-F76BAEF84365}" destId="{53332848-7575-4D8B-A59D-CBC47E215A7E}" srcOrd="0" destOrd="0" parTransId="{064AD068-1C05-4497-AEAE-1CB0BBBB32E4}" sibTransId="{5A386097-D10B-4BEC-8A66-79F22C2688ED}"/>
    <dgm:cxn modelId="{B1D8477D-6EE1-4497-A05F-0198DBFCBAE6}" type="presOf" srcId="{F865E402-F639-47EA-936F-F76BAEF84365}" destId="{A164DF22-6358-452F-929D-2CF14A9851FB}" srcOrd="0" destOrd="0" presId="urn:microsoft.com/office/officeart/2005/8/layout/target3"/>
    <dgm:cxn modelId="{E4AA4EDC-31F6-4737-BB8F-AB19BA50A8E1}" type="presOf" srcId="{53332848-7575-4D8B-A59D-CBC47E215A7E}" destId="{5AE7DDF4-9E96-4106-B24E-BA3FD85AE5E3}" srcOrd="1" destOrd="0" presId="urn:microsoft.com/office/officeart/2005/8/layout/target3"/>
    <dgm:cxn modelId="{5CA05AB5-CAB2-448B-99D8-63F1CC32EAFE}" type="presParOf" srcId="{A164DF22-6358-452F-929D-2CF14A9851FB}" destId="{64957300-A767-4688-A706-F6BFF567F99D}" srcOrd="0" destOrd="0" presId="urn:microsoft.com/office/officeart/2005/8/layout/target3"/>
    <dgm:cxn modelId="{EED69436-8AC5-4755-ADA4-A125F9CF7685}" type="presParOf" srcId="{A164DF22-6358-452F-929D-2CF14A9851FB}" destId="{56DABE33-BB6F-4402-AA69-5BD32CF2F3A7}" srcOrd="1" destOrd="0" presId="urn:microsoft.com/office/officeart/2005/8/layout/target3"/>
    <dgm:cxn modelId="{37C4307C-850B-4F17-948B-EA67A4E07CC0}" type="presParOf" srcId="{A164DF22-6358-452F-929D-2CF14A9851FB}" destId="{7A7A59FF-3198-477F-93E1-8D0408A089D7}" srcOrd="2" destOrd="0" presId="urn:microsoft.com/office/officeart/2005/8/layout/target3"/>
    <dgm:cxn modelId="{8714319F-0FAF-4E6E-B98C-32020C9C714C}" type="presParOf" srcId="{A164DF22-6358-452F-929D-2CF14A9851FB}" destId="{1752E9D8-A482-4C42-9868-58E3B4DB2C3C}" srcOrd="3" destOrd="0" presId="urn:microsoft.com/office/officeart/2005/8/layout/target3"/>
    <dgm:cxn modelId="{21169F93-4903-44BA-A3D3-8F92FEB91E8F}" type="presParOf" srcId="{A164DF22-6358-452F-929D-2CF14A9851FB}" destId="{C9DC17C5-4353-4F20-BA9B-499EB30BA992}" srcOrd="4" destOrd="0" presId="urn:microsoft.com/office/officeart/2005/8/layout/target3"/>
    <dgm:cxn modelId="{13C0EAC6-5023-4AC0-A927-4064C858AC1D}" type="presParOf" srcId="{A164DF22-6358-452F-929D-2CF14A9851FB}" destId="{4C14F7C8-8DBD-435D-BDAC-E36450C4CBAA}" srcOrd="5" destOrd="0" presId="urn:microsoft.com/office/officeart/2005/8/layout/target3"/>
    <dgm:cxn modelId="{9964C9C0-0FBF-4BEC-9267-52EDB059472A}" type="presParOf" srcId="{A164DF22-6358-452F-929D-2CF14A9851FB}" destId="{5AE7DDF4-9E96-4106-B24E-BA3FD85AE5E3}" srcOrd="6" destOrd="0" presId="urn:microsoft.com/office/officeart/2005/8/layout/target3"/>
    <dgm:cxn modelId="{A65C73DE-438F-43C3-98AA-89164509A2F4}" type="presParOf" srcId="{A164DF22-6358-452F-929D-2CF14A9851FB}" destId="{C9E6D5EE-D58B-47DC-ABB4-DEE8600784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346648-B493-476D-A081-A96844C33117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3FEC39-2322-44AF-816E-259FE9B28838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Наладка котлов с выдачей режимных карт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AA2B8D59-7FDF-48CA-9BF2-43B5534BC41B}" type="parTrans" cxnId="{47DF308E-6CF2-470A-A07E-59DCB25A1F54}">
      <dgm:prSet/>
      <dgm:spPr/>
      <dgm:t>
        <a:bodyPr/>
        <a:lstStyle/>
        <a:p>
          <a:endParaRPr lang="ru-RU" sz="1400"/>
        </a:p>
      </dgm:t>
    </dgm:pt>
    <dgm:pt modelId="{AD0E4413-3AC4-4581-AE80-49F4689B3D9A}" type="sibTrans" cxnId="{47DF308E-6CF2-470A-A07E-59DCB25A1F54}">
      <dgm:prSet/>
      <dgm:spPr/>
      <dgm:t>
        <a:bodyPr/>
        <a:lstStyle/>
        <a:p>
          <a:endParaRPr lang="ru-RU" sz="1400"/>
        </a:p>
      </dgm:t>
    </dgm:pt>
    <dgm:pt modelId="{C43858FC-8AEB-4CDD-BFBA-CD34056CD4BA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Наладка котельно-вспомогательного оборудования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E6C6BD53-9E8A-499B-9C0F-9876DC96E393}" type="parTrans" cxnId="{27EC4C35-C98C-4D7C-A1E0-DAA65AB0F2CA}">
      <dgm:prSet/>
      <dgm:spPr/>
      <dgm:t>
        <a:bodyPr/>
        <a:lstStyle/>
        <a:p>
          <a:endParaRPr lang="ru-RU" sz="1400"/>
        </a:p>
      </dgm:t>
    </dgm:pt>
    <dgm:pt modelId="{367200B5-B52E-4A01-82B4-B0684A15B3DB}" type="sibTrans" cxnId="{27EC4C35-C98C-4D7C-A1E0-DAA65AB0F2CA}">
      <dgm:prSet/>
      <dgm:spPr/>
      <dgm:t>
        <a:bodyPr/>
        <a:lstStyle/>
        <a:p>
          <a:endParaRPr lang="ru-RU" sz="1400"/>
        </a:p>
      </dgm:t>
    </dgm:pt>
    <dgm:pt modelId="{E21364B8-F6C6-48B9-83C0-F09F8F3011C8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Наладка водно-химического режима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2E37C4DB-5715-4CC1-9412-97F5829BC424}" type="parTrans" cxnId="{FFCC18DA-75ED-4433-8F70-3A6539967823}">
      <dgm:prSet/>
      <dgm:spPr/>
      <dgm:t>
        <a:bodyPr/>
        <a:lstStyle/>
        <a:p>
          <a:endParaRPr lang="ru-RU" sz="1400"/>
        </a:p>
      </dgm:t>
    </dgm:pt>
    <dgm:pt modelId="{BED6A4BD-A4F3-4F20-8C83-4827AD20BCA3}" type="sibTrans" cxnId="{FFCC18DA-75ED-4433-8F70-3A6539967823}">
      <dgm:prSet/>
      <dgm:spPr/>
      <dgm:t>
        <a:bodyPr/>
        <a:lstStyle/>
        <a:p>
          <a:endParaRPr lang="ru-RU" sz="1400"/>
        </a:p>
      </dgm:t>
    </dgm:pt>
    <dgm:pt modelId="{B4F8B31B-96AF-4633-9E27-136683CD5926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Обучение персонала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1874893A-F754-400C-9B11-C1CF798002FD}" type="parTrans" cxnId="{669180BA-667C-48ED-8EFD-5FCB1341DB5C}">
      <dgm:prSet/>
      <dgm:spPr/>
      <dgm:t>
        <a:bodyPr/>
        <a:lstStyle/>
        <a:p>
          <a:endParaRPr lang="ru-RU" sz="1400"/>
        </a:p>
      </dgm:t>
    </dgm:pt>
    <dgm:pt modelId="{5836026E-8C7E-4C60-A79E-44780AEFB31A}" type="sibTrans" cxnId="{669180BA-667C-48ED-8EFD-5FCB1341DB5C}">
      <dgm:prSet/>
      <dgm:spPr/>
      <dgm:t>
        <a:bodyPr/>
        <a:lstStyle/>
        <a:p>
          <a:endParaRPr lang="ru-RU" sz="1400"/>
        </a:p>
      </dgm:t>
    </dgm:pt>
    <dgm:pt modelId="{1AE76DC4-FE1C-4010-BD47-12FD2240C170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Переналадка оборудование при изменении характеристик топлива или параметров пара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0EE6B13B-09F1-4A5B-A030-80C4E2D8FC54}" type="parTrans" cxnId="{B36A864B-7382-49CE-8B38-BB9409A55ACD}">
      <dgm:prSet/>
      <dgm:spPr/>
      <dgm:t>
        <a:bodyPr/>
        <a:lstStyle/>
        <a:p>
          <a:endParaRPr lang="ru-RU" sz="1400"/>
        </a:p>
      </dgm:t>
    </dgm:pt>
    <dgm:pt modelId="{23921C18-6A24-4866-9D23-D3E3806604B3}" type="sibTrans" cxnId="{B36A864B-7382-49CE-8B38-BB9409A55ACD}">
      <dgm:prSet/>
      <dgm:spPr/>
      <dgm:t>
        <a:bodyPr/>
        <a:lstStyle/>
        <a:p>
          <a:endParaRPr lang="ru-RU" sz="1400"/>
        </a:p>
      </dgm:t>
    </dgm:pt>
    <dgm:pt modelId="{4F8B2D17-0994-4C76-BA8B-2706038F5E75}">
      <dgm:prSet custT="1"/>
      <dgm:spPr/>
      <dgm:t>
        <a:bodyPr/>
        <a:lstStyle/>
        <a:p>
          <a:pPr rtl="0"/>
          <a:r>
            <a:rPr lang="ru-RU" sz="14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Сопровождение в качестве шеф-наладки</a:t>
          </a:r>
          <a:endParaRPr lang="ru-RU" sz="14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5F6E789D-AFD1-4F0D-B064-C595345F0090}" type="parTrans" cxnId="{DB335C47-3A7A-451D-98C4-1412632E6B1E}">
      <dgm:prSet/>
      <dgm:spPr/>
      <dgm:t>
        <a:bodyPr/>
        <a:lstStyle/>
        <a:p>
          <a:endParaRPr lang="ru-RU" sz="1400"/>
        </a:p>
      </dgm:t>
    </dgm:pt>
    <dgm:pt modelId="{9856C0D9-3B27-466A-8593-E6B952AC32D8}" type="sibTrans" cxnId="{DB335C47-3A7A-451D-98C4-1412632E6B1E}">
      <dgm:prSet/>
      <dgm:spPr/>
      <dgm:t>
        <a:bodyPr/>
        <a:lstStyle/>
        <a:p>
          <a:endParaRPr lang="ru-RU" sz="1400"/>
        </a:p>
      </dgm:t>
    </dgm:pt>
    <dgm:pt modelId="{D3D156C9-E2C5-4136-B2F6-5C6CA5E9B21C}" type="pres">
      <dgm:prSet presAssocID="{3A346648-B493-476D-A081-A96844C331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1B923B-7D43-4E6F-AA06-3CDF76FE245A}" type="pres">
      <dgm:prSet presAssocID="{653FEC39-2322-44AF-816E-259FE9B28838}" presName="thickLine" presStyleLbl="alignNode1" presStyleIdx="0" presStyleCnt="6"/>
      <dgm:spPr/>
    </dgm:pt>
    <dgm:pt modelId="{3642F300-7531-42AF-B08D-7B5093819052}" type="pres">
      <dgm:prSet presAssocID="{653FEC39-2322-44AF-816E-259FE9B28838}" presName="horz1" presStyleCnt="0"/>
      <dgm:spPr/>
    </dgm:pt>
    <dgm:pt modelId="{280BA862-C55C-4411-8038-EAF497F8E538}" type="pres">
      <dgm:prSet presAssocID="{653FEC39-2322-44AF-816E-259FE9B28838}" presName="tx1" presStyleLbl="revTx" presStyleIdx="0" presStyleCnt="6"/>
      <dgm:spPr/>
      <dgm:t>
        <a:bodyPr/>
        <a:lstStyle/>
        <a:p>
          <a:endParaRPr lang="ru-RU"/>
        </a:p>
      </dgm:t>
    </dgm:pt>
    <dgm:pt modelId="{BECD8BBB-F7A0-4FF5-8998-813E937D7D2A}" type="pres">
      <dgm:prSet presAssocID="{653FEC39-2322-44AF-816E-259FE9B28838}" presName="vert1" presStyleCnt="0"/>
      <dgm:spPr/>
    </dgm:pt>
    <dgm:pt modelId="{50545326-67BA-48CA-A791-5961F360A4C5}" type="pres">
      <dgm:prSet presAssocID="{C43858FC-8AEB-4CDD-BFBA-CD34056CD4BA}" presName="thickLine" presStyleLbl="alignNode1" presStyleIdx="1" presStyleCnt="6"/>
      <dgm:spPr/>
    </dgm:pt>
    <dgm:pt modelId="{BC6FBCFF-E699-48E0-988E-505E23476EB1}" type="pres">
      <dgm:prSet presAssocID="{C43858FC-8AEB-4CDD-BFBA-CD34056CD4BA}" presName="horz1" presStyleCnt="0"/>
      <dgm:spPr/>
    </dgm:pt>
    <dgm:pt modelId="{AB0BF4E3-EF94-46F8-AE0D-C17490CBB0FC}" type="pres">
      <dgm:prSet presAssocID="{C43858FC-8AEB-4CDD-BFBA-CD34056CD4BA}" presName="tx1" presStyleLbl="revTx" presStyleIdx="1" presStyleCnt="6"/>
      <dgm:spPr/>
      <dgm:t>
        <a:bodyPr/>
        <a:lstStyle/>
        <a:p>
          <a:endParaRPr lang="ru-RU"/>
        </a:p>
      </dgm:t>
    </dgm:pt>
    <dgm:pt modelId="{13F2ED25-5B00-4DBB-98A1-A9357BB0FB47}" type="pres">
      <dgm:prSet presAssocID="{C43858FC-8AEB-4CDD-BFBA-CD34056CD4BA}" presName="vert1" presStyleCnt="0"/>
      <dgm:spPr/>
    </dgm:pt>
    <dgm:pt modelId="{77C7D441-D67B-4FAA-BF4A-94BB632844D4}" type="pres">
      <dgm:prSet presAssocID="{E21364B8-F6C6-48B9-83C0-F09F8F3011C8}" presName="thickLine" presStyleLbl="alignNode1" presStyleIdx="2" presStyleCnt="6"/>
      <dgm:spPr/>
    </dgm:pt>
    <dgm:pt modelId="{13800159-8778-41E8-9E12-ED863856072B}" type="pres">
      <dgm:prSet presAssocID="{E21364B8-F6C6-48B9-83C0-F09F8F3011C8}" presName="horz1" presStyleCnt="0"/>
      <dgm:spPr/>
    </dgm:pt>
    <dgm:pt modelId="{35ACA262-2C76-4448-A712-11F4D8614FD4}" type="pres">
      <dgm:prSet presAssocID="{E21364B8-F6C6-48B9-83C0-F09F8F3011C8}" presName="tx1" presStyleLbl="revTx" presStyleIdx="2" presStyleCnt="6"/>
      <dgm:spPr/>
      <dgm:t>
        <a:bodyPr/>
        <a:lstStyle/>
        <a:p>
          <a:endParaRPr lang="ru-RU"/>
        </a:p>
      </dgm:t>
    </dgm:pt>
    <dgm:pt modelId="{48A357F9-354C-43C6-81EB-B6B3DD09C4BF}" type="pres">
      <dgm:prSet presAssocID="{E21364B8-F6C6-48B9-83C0-F09F8F3011C8}" presName="vert1" presStyleCnt="0"/>
      <dgm:spPr/>
    </dgm:pt>
    <dgm:pt modelId="{5FCFE208-7F5C-4ABA-831D-FE5D1C798E5C}" type="pres">
      <dgm:prSet presAssocID="{B4F8B31B-96AF-4633-9E27-136683CD5926}" presName="thickLine" presStyleLbl="alignNode1" presStyleIdx="3" presStyleCnt="6"/>
      <dgm:spPr/>
    </dgm:pt>
    <dgm:pt modelId="{378F99CC-B169-4E6A-A569-0D92EDEE0E64}" type="pres">
      <dgm:prSet presAssocID="{B4F8B31B-96AF-4633-9E27-136683CD5926}" presName="horz1" presStyleCnt="0"/>
      <dgm:spPr/>
    </dgm:pt>
    <dgm:pt modelId="{3F1E2E36-356C-4047-A3AB-0884DF32D043}" type="pres">
      <dgm:prSet presAssocID="{B4F8B31B-96AF-4633-9E27-136683CD5926}" presName="tx1" presStyleLbl="revTx" presStyleIdx="3" presStyleCnt="6"/>
      <dgm:spPr/>
      <dgm:t>
        <a:bodyPr/>
        <a:lstStyle/>
        <a:p>
          <a:endParaRPr lang="ru-RU"/>
        </a:p>
      </dgm:t>
    </dgm:pt>
    <dgm:pt modelId="{A28AD980-1FE9-466C-86F9-80D368EB2C46}" type="pres">
      <dgm:prSet presAssocID="{B4F8B31B-96AF-4633-9E27-136683CD5926}" presName="vert1" presStyleCnt="0"/>
      <dgm:spPr/>
    </dgm:pt>
    <dgm:pt modelId="{5733150B-52DC-4271-8F2F-A44D71BC6B18}" type="pres">
      <dgm:prSet presAssocID="{1AE76DC4-FE1C-4010-BD47-12FD2240C170}" presName="thickLine" presStyleLbl="alignNode1" presStyleIdx="4" presStyleCnt="6"/>
      <dgm:spPr/>
    </dgm:pt>
    <dgm:pt modelId="{B933B945-0965-4EE4-AF32-141172E0A1F9}" type="pres">
      <dgm:prSet presAssocID="{1AE76DC4-FE1C-4010-BD47-12FD2240C170}" presName="horz1" presStyleCnt="0"/>
      <dgm:spPr/>
    </dgm:pt>
    <dgm:pt modelId="{787E6D7C-B025-48A1-87D9-21E6F0E14FE4}" type="pres">
      <dgm:prSet presAssocID="{1AE76DC4-FE1C-4010-BD47-12FD2240C170}" presName="tx1" presStyleLbl="revTx" presStyleIdx="4" presStyleCnt="6"/>
      <dgm:spPr/>
      <dgm:t>
        <a:bodyPr/>
        <a:lstStyle/>
        <a:p>
          <a:endParaRPr lang="ru-RU"/>
        </a:p>
      </dgm:t>
    </dgm:pt>
    <dgm:pt modelId="{06BEAFBD-00FB-4930-AAB7-F9082279AE5E}" type="pres">
      <dgm:prSet presAssocID="{1AE76DC4-FE1C-4010-BD47-12FD2240C170}" presName="vert1" presStyleCnt="0"/>
      <dgm:spPr/>
    </dgm:pt>
    <dgm:pt modelId="{CFE7A291-83BC-4987-8724-E611A3D3F337}" type="pres">
      <dgm:prSet presAssocID="{4F8B2D17-0994-4C76-BA8B-2706038F5E75}" presName="thickLine" presStyleLbl="alignNode1" presStyleIdx="5" presStyleCnt="6"/>
      <dgm:spPr/>
    </dgm:pt>
    <dgm:pt modelId="{32D64183-A642-49F7-86CB-2A6F64873EEF}" type="pres">
      <dgm:prSet presAssocID="{4F8B2D17-0994-4C76-BA8B-2706038F5E75}" presName="horz1" presStyleCnt="0"/>
      <dgm:spPr/>
    </dgm:pt>
    <dgm:pt modelId="{A3BE459B-03F3-49F9-82CF-7245566CA00A}" type="pres">
      <dgm:prSet presAssocID="{4F8B2D17-0994-4C76-BA8B-2706038F5E75}" presName="tx1" presStyleLbl="revTx" presStyleIdx="5" presStyleCnt="6"/>
      <dgm:spPr/>
      <dgm:t>
        <a:bodyPr/>
        <a:lstStyle/>
        <a:p>
          <a:endParaRPr lang="ru-RU"/>
        </a:p>
      </dgm:t>
    </dgm:pt>
    <dgm:pt modelId="{57179E99-1255-412C-9141-F54CB787FA4F}" type="pres">
      <dgm:prSet presAssocID="{4F8B2D17-0994-4C76-BA8B-2706038F5E75}" presName="vert1" presStyleCnt="0"/>
      <dgm:spPr/>
    </dgm:pt>
  </dgm:ptLst>
  <dgm:cxnLst>
    <dgm:cxn modelId="{677183AF-D607-49DA-93C8-23EF72BCFE93}" type="presOf" srcId="{C43858FC-8AEB-4CDD-BFBA-CD34056CD4BA}" destId="{AB0BF4E3-EF94-46F8-AE0D-C17490CBB0FC}" srcOrd="0" destOrd="0" presId="urn:microsoft.com/office/officeart/2008/layout/LinedList"/>
    <dgm:cxn modelId="{42344822-B366-4C32-BC2E-618A22C860BD}" type="presOf" srcId="{4F8B2D17-0994-4C76-BA8B-2706038F5E75}" destId="{A3BE459B-03F3-49F9-82CF-7245566CA00A}" srcOrd="0" destOrd="0" presId="urn:microsoft.com/office/officeart/2008/layout/LinedList"/>
    <dgm:cxn modelId="{4F137C61-9E08-4F92-B66E-983D0A2B46AF}" type="presOf" srcId="{3A346648-B493-476D-A081-A96844C33117}" destId="{D3D156C9-E2C5-4136-B2F6-5C6CA5E9B21C}" srcOrd="0" destOrd="0" presId="urn:microsoft.com/office/officeart/2008/layout/LinedList"/>
    <dgm:cxn modelId="{27EC4C35-C98C-4D7C-A1E0-DAA65AB0F2CA}" srcId="{3A346648-B493-476D-A081-A96844C33117}" destId="{C43858FC-8AEB-4CDD-BFBA-CD34056CD4BA}" srcOrd="1" destOrd="0" parTransId="{E6C6BD53-9E8A-499B-9C0F-9876DC96E393}" sibTransId="{367200B5-B52E-4A01-82B4-B0684A15B3DB}"/>
    <dgm:cxn modelId="{FFCC18DA-75ED-4433-8F70-3A6539967823}" srcId="{3A346648-B493-476D-A081-A96844C33117}" destId="{E21364B8-F6C6-48B9-83C0-F09F8F3011C8}" srcOrd="2" destOrd="0" parTransId="{2E37C4DB-5715-4CC1-9412-97F5829BC424}" sibTransId="{BED6A4BD-A4F3-4F20-8C83-4827AD20BCA3}"/>
    <dgm:cxn modelId="{DB335C47-3A7A-451D-98C4-1412632E6B1E}" srcId="{3A346648-B493-476D-A081-A96844C33117}" destId="{4F8B2D17-0994-4C76-BA8B-2706038F5E75}" srcOrd="5" destOrd="0" parTransId="{5F6E789D-AFD1-4F0D-B064-C595345F0090}" sibTransId="{9856C0D9-3B27-466A-8593-E6B952AC32D8}"/>
    <dgm:cxn modelId="{39A89DE4-CC12-4F15-98CC-BCE23D28F0E3}" type="presOf" srcId="{E21364B8-F6C6-48B9-83C0-F09F8F3011C8}" destId="{35ACA262-2C76-4448-A712-11F4D8614FD4}" srcOrd="0" destOrd="0" presId="urn:microsoft.com/office/officeart/2008/layout/LinedList"/>
    <dgm:cxn modelId="{669180BA-667C-48ED-8EFD-5FCB1341DB5C}" srcId="{3A346648-B493-476D-A081-A96844C33117}" destId="{B4F8B31B-96AF-4633-9E27-136683CD5926}" srcOrd="3" destOrd="0" parTransId="{1874893A-F754-400C-9B11-C1CF798002FD}" sibTransId="{5836026E-8C7E-4C60-A79E-44780AEFB31A}"/>
    <dgm:cxn modelId="{B36A864B-7382-49CE-8B38-BB9409A55ACD}" srcId="{3A346648-B493-476D-A081-A96844C33117}" destId="{1AE76DC4-FE1C-4010-BD47-12FD2240C170}" srcOrd="4" destOrd="0" parTransId="{0EE6B13B-09F1-4A5B-A030-80C4E2D8FC54}" sibTransId="{23921C18-6A24-4866-9D23-D3E3806604B3}"/>
    <dgm:cxn modelId="{9D74F440-1649-40EB-82B1-6C7E4BBCA1FB}" type="presOf" srcId="{B4F8B31B-96AF-4633-9E27-136683CD5926}" destId="{3F1E2E36-356C-4047-A3AB-0884DF32D043}" srcOrd="0" destOrd="0" presId="urn:microsoft.com/office/officeart/2008/layout/LinedList"/>
    <dgm:cxn modelId="{966EB519-2FC7-4229-B3ED-5008F31F902A}" type="presOf" srcId="{1AE76DC4-FE1C-4010-BD47-12FD2240C170}" destId="{787E6D7C-B025-48A1-87D9-21E6F0E14FE4}" srcOrd="0" destOrd="0" presId="urn:microsoft.com/office/officeart/2008/layout/LinedList"/>
    <dgm:cxn modelId="{71B5CFEE-26B2-4FA1-9F86-24E6524E8206}" type="presOf" srcId="{653FEC39-2322-44AF-816E-259FE9B28838}" destId="{280BA862-C55C-4411-8038-EAF497F8E538}" srcOrd="0" destOrd="0" presId="urn:microsoft.com/office/officeart/2008/layout/LinedList"/>
    <dgm:cxn modelId="{47DF308E-6CF2-470A-A07E-59DCB25A1F54}" srcId="{3A346648-B493-476D-A081-A96844C33117}" destId="{653FEC39-2322-44AF-816E-259FE9B28838}" srcOrd="0" destOrd="0" parTransId="{AA2B8D59-7FDF-48CA-9BF2-43B5534BC41B}" sibTransId="{AD0E4413-3AC4-4581-AE80-49F4689B3D9A}"/>
    <dgm:cxn modelId="{AA3EF207-79C3-4673-9DAB-83A09E0B0697}" type="presParOf" srcId="{D3D156C9-E2C5-4136-B2F6-5C6CA5E9B21C}" destId="{C11B923B-7D43-4E6F-AA06-3CDF76FE245A}" srcOrd="0" destOrd="0" presId="urn:microsoft.com/office/officeart/2008/layout/LinedList"/>
    <dgm:cxn modelId="{91D12B30-D48C-42DE-B1EA-4B171A8B8246}" type="presParOf" srcId="{D3D156C9-E2C5-4136-B2F6-5C6CA5E9B21C}" destId="{3642F300-7531-42AF-B08D-7B5093819052}" srcOrd="1" destOrd="0" presId="urn:microsoft.com/office/officeart/2008/layout/LinedList"/>
    <dgm:cxn modelId="{75EE4E57-9DDF-452C-AC0F-C497FB8C0609}" type="presParOf" srcId="{3642F300-7531-42AF-B08D-7B5093819052}" destId="{280BA862-C55C-4411-8038-EAF497F8E538}" srcOrd="0" destOrd="0" presId="urn:microsoft.com/office/officeart/2008/layout/LinedList"/>
    <dgm:cxn modelId="{E2181EEF-8182-4A87-9EA5-68F5DB46C95B}" type="presParOf" srcId="{3642F300-7531-42AF-B08D-7B5093819052}" destId="{BECD8BBB-F7A0-4FF5-8998-813E937D7D2A}" srcOrd="1" destOrd="0" presId="urn:microsoft.com/office/officeart/2008/layout/LinedList"/>
    <dgm:cxn modelId="{C6429397-9EFA-453F-BDE7-C0F874B6F508}" type="presParOf" srcId="{D3D156C9-E2C5-4136-B2F6-5C6CA5E9B21C}" destId="{50545326-67BA-48CA-A791-5961F360A4C5}" srcOrd="2" destOrd="0" presId="urn:microsoft.com/office/officeart/2008/layout/LinedList"/>
    <dgm:cxn modelId="{04722496-D1C6-4BB8-8DB9-BEF8C57CD06D}" type="presParOf" srcId="{D3D156C9-E2C5-4136-B2F6-5C6CA5E9B21C}" destId="{BC6FBCFF-E699-48E0-988E-505E23476EB1}" srcOrd="3" destOrd="0" presId="urn:microsoft.com/office/officeart/2008/layout/LinedList"/>
    <dgm:cxn modelId="{3C9423D3-C10A-4CBD-B9FA-91572BB2561D}" type="presParOf" srcId="{BC6FBCFF-E699-48E0-988E-505E23476EB1}" destId="{AB0BF4E3-EF94-46F8-AE0D-C17490CBB0FC}" srcOrd="0" destOrd="0" presId="urn:microsoft.com/office/officeart/2008/layout/LinedList"/>
    <dgm:cxn modelId="{F2892818-79D7-40AA-AD28-7499D80CB048}" type="presParOf" srcId="{BC6FBCFF-E699-48E0-988E-505E23476EB1}" destId="{13F2ED25-5B00-4DBB-98A1-A9357BB0FB47}" srcOrd="1" destOrd="0" presId="urn:microsoft.com/office/officeart/2008/layout/LinedList"/>
    <dgm:cxn modelId="{FFC8D501-CB26-4BDC-9EC8-C7B1A1306D8D}" type="presParOf" srcId="{D3D156C9-E2C5-4136-B2F6-5C6CA5E9B21C}" destId="{77C7D441-D67B-4FAA-BF4A-94BB632844D4}" srcOrd="4" destOrd="0" presId="urn:microsoft.com/office/officeart/2008/layout/LinedList"/>
    <dgm:cxn modelId="{CCB22112-8FEE-4AC6-A610-626F31CB7DB6}" type="presParOf" srcId="{D3D156C9-E2C5-4136-B2F6-5C6CA5E9B21C}" destId="{13800159-8778-41E8-9E12-ED863856072B}" srcOrd="5" destOrd="0" presId="urn:microsoft.com/office/officeart/2008/layout/LinedList"/>
    <dgm:cxn modelId="{E4018073-101A-4977-9C3D-8827DF473A65}" type="presParOf" srcId="{13800159-8778-41E8-9E12-ED863856072B}" destId="{35ACA262-2C76-4448-A712-11F4D8614FD4}" srcOrd="0" destOrd="0" presId="urn:microsoft.com/office/officeart/2008/layout/LinedList"/>
    <dgm:cxn modelId="{6CDCB811-8D03-4083-96FE-C450A87A4DBB}" type="presParOf" srcId="{13800159-8778-41E8-9E12-ED863856072B}" destId="{48A357F9-354C-43C6-81EB-B6B3DD09C4BF}" srcOrd="1" destOrd="0" presId="urn:microsoft.com/office/officeart/2008/layout/LinedList"/>
    <dgm:cxn modelId="{A6C98B19-C9AC-42E3-AD8A-8F092BC84D4A}" type="presParOf" srcId="{D3D156C9-E2C5-4136-B2F6-5C6CA5E9B21C}" destId="{5FCFE208-7F5C-4ABA-831D-FE5D1C798E5C}" srcOrd="6" destOrd="0" presId="urn:microsoft.com/office/officeart/2008/layout/LinedList"/>
    <dgm:cxn modelId="{93142F7D-BFE0-454F-A022-B1C606D109F2}" type="presParOf" srcId="{D3D156C9-E2C5-4136-B2F6-5C6CA5E9B21C}" destId="{378F99CC-B169-4E6A-A569-0D92EDEE0E64}" srcOrd="7" destOrd="0" presId="urn:microsoft.com/office/officeart/2008/layout/LinedList"/>
    <dgm:cxn modelId="{0C489D65-7A99-450E-9593-4E4A9A5FCA7D}" type="presParOf" srcId="{378F99CC-B169-4E6A-A569-0D92EDEE0E64}" destId="{3F1E2E36-356C-4047-A3AB-0884DF32D043}" srcOrd="0" destOrd="0" presId="urn:microsoft.com/office/officeart/2008/layout/LinedList"/>
    <dgm:cxn modelId="{7B614E50-87B8-4A05-93A4-03066116DAAD}" type="presParOf" srcId="{378F99CC-B169-4E6A-A569-0D92EDEE0E64}" destId="{A28AD980-1FE9-466C-86F9-80D368EB2C46}" srcOrd="1" destOrd="0" presId="urn:microsoft.com/office/officeart/2008/layout/LinedList"/>
    <dgm:cxn modelId="{D87D05BC-EDAB-49C2-A04D-DAC0AA7DBC17}" type="presParOf" srcId="{D3D156C9-E2C5-4136-B2F6-5C6CA5E9B21C}" destId="{5733150B-52DC-4271-8F2F-A44D71BC6B18}" srcOrd="8" destOrd="0" presId="urn:microsoft.com/office/officeart/2008/layout/LinedList"/>
    <dgm:cxn modelId="{0729AD8F-127F-4265-A75A-1FE7EB9AE6B5}" type="presParOf" srcId="{D3D156C9-E2C5-4136-B2F6-5C6CA5E9B21C}" destId="{B933B945-0965-4EE4-AF32-141172E0A1F9}" srcOrd="9" destOrd="0" presId="urn:microsoft.com/office/officeart/2008/layout/LinedList"/>
    <dgm:cxn modelId="{81F8A551-0804-4F00-96B5-C5AF4E23851A}" type="presParOf" srcId="{B933B945-0965-4EE4-AF32-141172E0A1F9}" destId="{787E6D7C-B025-48A1-87D9-21E6F0E14FE4}" srcOrd="0" destOrd="0" presId="urn:microsoft.com/office/officeart/2008/layout/LinedList"/>
    <dgm:cxn modelId="{5F2DC972-7F53-461B-BAE6-B04FFFFC52EB}" type="presParOf" srcId="{B933B945-0965-4EE4-AF32-141172E0A1F9}" destId="{06BEAFBD-00FB-4930-AAB7-F9082279AE5E}" srcOrd="1" destOrd="0" presId="urn:microsoft.com/office/officeart/2008/layout/LinedList"/>
    <dgm:cxn modelId="{8FD3C4C2-2683-4146-AF9E-D454AA10FD76}" type="presParOf" srcId="{D3D156C9-E2C5-4136-B2F6-5C6CA5E9B21C}" destId="{CFE7A291-83BC-4987-8724-E611A3D3F337}" srcOrd="10" destOrd="0" presId="urn:microsoft.com/office/officeart/2008/layout/LinedList"/>
    <dgm:cxn modelId="{353DC35C-FB4B-4BAF-B317-3B4359CB871B}" type="presParOf" srcId="{D3D156C9-E2C5-4136-B2F6-5C6CA5E9B21C}" destId="{32D64183-A642-49F7-86CB-2A6F64873EEF}" srcOrd="11" destOrd="0" presId="urn:microsoft.com/office/officeart/2008/layout/LinedList"/>
    <dgm:cxn modelId="{14D42074-5095-4CBB-9F20-C4AE72967A69}" type="presParOf" srcId="{32D64183-A642-49F7-86CB-2A6F64873EEF}" destId="{A3BE459B-03F3-49F9-82CF-7245566CA00A}" srcOrd="0" destOrd="0" presId="urn:microsoft.com/office/officeart/2008/layout/LinedList"/>
    <dgm:cxn modelId="{44B700D1-CD8D-495D-9C54-4E5EAA2A44F9}" type="presParOf" srcId="{32D64183-A642-49F7-86CB-2A6F64873EEF}" destId="{57179E99-1255-412C-9141-F54CB787FA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E327B-63A4-4AE0-A9C6-4A2F35AA694D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88D095F-B652-4782-8F26-D7D9E9CC1601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F7C8B"/>
              </a:solidFill>
            </a:rPr>
            <a:t>Материалы, применяемые для изготовления котла, соответствуют требованиям  действующим стандартов и правилам</a:t>
          </a:r>
          <a:endParaRPr lang="ru-RU" sz="1000" b="1" dirty="0">
            <a:solidFill>
              <a:srgbClr val="0F7C8B"/>
            </a:solidFill>
          </a:endParaRPr>
        </a:p>
      </dgm:t>
    </dgm:pt>
    <dgm:pt modelId="{442164BB-D556-4115-A955-B0E0C5EE099A}" type="parTrans" cxnId="{B6393996-B20B-4675-B203-EAE287CB1261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2B12C7-45A1-4BC9-B191-28339A89CF23}" type="sibTrans" cxnId="{B6393996-B20B-4675-B203-EAE287CB1261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E351E0B-4886-433D-9DFE-C3EA694E4347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F7C8B"/>
              </a:solidFill>
            </a:rPr>
            <a:t>В конструкции котла используются унифицированные элементы и узлы в соответствии с отраслевыми стандартами и стандартами завода-изготовителя.</a:t>
          </a:r>
          <a:br>
            <a:rPr lang="ru-RU" sz="1000" b="1" dirty="0" smtClean="0">
              <a:solidFill>
                <a:srgbClr val="0F7C8B"/>
              </a:solidFill>
            </a:rPr>
          </a:br>
          <a:r>
            <a:rPr lang="ru-RU" sz="1000" b="1" dirty="0" smtClean="0">
              <a:solidFill>
                <a:srgbClr val="0F7C8B"/>
              </a:solidFill>
            </a:rPr>
            <a:t>Конструкция, монтаж, эксплуатация, обслуживание, освещение  и  теплоизоляция  котла обеспечивают его безопасную работу</a:t>
          </a:r>
          <a:endParaRPr lang="ru-RU" sz="1000" b="1" dirty="0">
            <a:solidFill>
              <a:srgbClr val="0F7C8B"/>
            </a:solidFill>
          </a:endParaRPr>
        </a:p>
      </dgm:t>
    </dgm:pt>
    <dgm:pt modelId="{2C6306DD-85B4-4E1B-9140-5D4226E114A8}" type="parTrans" cxnId="{03F4FEBF-FC09-4452-9314-712902A4D056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6FDD8D0-508A-46B8-AA5D-64493F1BE3DF}" type="sibTrans" cxnId="{03F4FEBF-FC09-4452-9314-712902A4D056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2C0DEF9-1DFB-4D98-92F5-3A1356C984EB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rgbClr val="0F7C8B"/>
              </a:solidFill>
            </a:rPr>
            <a:t>Всё оборудование поставляется с декларациями и сертификатами, подтверждающими соответствие техническим регламентам.</a:t>
          </a:r>
          <a:r>
            <a:rPr lang="ru-RU" sz="1000" b="1" dirty="0" smtClean="0"/>
            <a:t/>
          </a:r>
          <a:br>
            <a:rPr lang="ru-RU" sz="1000" b="1" dirty="0" smtClean="0"/>
          </a:br>
          <a:r>
            <a:rPr lang="ru-RU" sz="1000" b="1" dirty="0" smtClean="0"/>
            <a:t/>
          </a:r>
          <a:br>
            <a:rPr lang="ru-RU" sz="1000" b="1" dirty="0" smtClean="0"/>
          </a:br>
          <a:r>
            <a:rPr lang="ru-RU" sz="1000" b="1" dirty="0" smtClean="0"/>
            <a:t/>
          </a:r>
          <a:br>
            <a:rPr lang="ru-RU" sz="1000" b="1" dirty="0" smtClean="0"/>
          </a:br>
          <a:r>
            <a:rPr lang="ru-RU" sz="1000" b="1" dirty="0" smtClean="0"/>
            <a:t/>
          </a:r>
          <a:br>
            <a:rPr lang="ru-RU" sz="1000" b="1" dirty="0" smtClean="0"/>
          </a:br>
          <a:endParaRPr lang="ru-RU" sz="1000" b="1" dirty="0"/>
        </a:p>
      </dgm:t>
    </dgm:pt>
    <dgm:pt modelId="{DCE8C979-A59B-423C-B338-605D8B32AC24}" type="parTrans" cxnId="{9347B016-78C9-429B-846F-F021B12A35B1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C2B6E7-1973-47F1-8CBD-6102D25E4A1C}" type="sibTrans" cxnId="{9347B016-78C9-429B-846F-F021B12A35B1}">
      <dgm:prSet/>
      <dgm:spPr/>
      <dgm:t>
        <a:bodyPr/>
        <a:lstStyle/>
        <a:p>
          <a:endParaRPr lang="ru-RU" sz="2400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A03999-CDB8-45B5-90D2-160487989199}" type="pres">
      <dgm:prSet presAssocID="{665E327B-63A4-4AE0-A9C6-4A2F35AA69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A35FDF-2F1A-4770-89AA-F5AFAE38FA8D}" type="pres">
      <dgm:prSet presAssocID="{188D095F-B652-4782-8F26-D7D9E9CC1601}" presName="thickLine" presStyleLbl="alignNode1" presStyleIdx="0" presStyleCnt="3" custLinFactNeighborX="1780" custLinFactNeighborY="-6559"/>
      <dgm:spPr/>
      <dgm:t>
        <a:bodyPr/>
        <a:lstStyle/>
        <a:p>
          <a:endParaRPr lang="ru-RU"/>
        </a:p>
      </dgm:t>
    </dgm:pt>
    <dgm:pt modelId="{89CB97A6-F964-41E7-BAD1-944FD30019D3}" type="pres">
      <dgm:prSet presAssocID="{188D095F-B652-4782-8F26-D7D9E9CC1601}" presName="horz1" presStyleCnt="0"/>
      <dgm:spPr/>
      <dgm:t>
        <a:bodyPr/>
        <a:lstStyle/>
        <a:p>
          <a:endParaRPr lang="ru-RU"/>
        </a:p>
      </dgm:t>
    </dgm:pt>
    <dgm:pt modelId="{4BFA5A42-AC2D-43DF-9645-FDC51997A74C}" type="pres">
      <dgm:prSet presAssocID="{188D095F-B652-4782-8F26-D7D9E9CC1601}" presName="tx1" presStyleLbl="revTx" presStyleIdx="0" presStyleCnt="3"/>
      <dgm:spPr/>
      <dgm:t>
        <a:bodyPr/>
        <a:lstStyle/>
        <a:p>
          <a:endParaRPr lang="ru-RU"/>
        </a:p>
      </dgm:t>
    </dgm:pt>
    <dgm:pt modelId="{CBB6DE25-B58B-4816-865C-6027622FA1A8}" type="pres">
      <dgm:prSet presAssocID="{188D095F-B652-4782-8F26-D7D9E9CC1601}" presName="vert1" presStyleCnt="0"/>
      <dgm:spPr/>
      <dgm:t>
        <a:bodyPr/>
        <a:lstStyle/>
        <a:p>
          <a:endParaRPr lang="ru-RU"/>
        </a:p>
      </dgm:t>
    </dgm:pt>
    <dgm:pt modelId="{38610D20-38A5-48B8-ACCE-2B2AD6424963}" type="pres">
      <dgm:prSet presAssocID="{CE351E0B-4886-433D-9DFE-C3EA694E4347}" presName="thickLine" presStyleLbl="alignNode1" presStyleIdx="1" presStyleCnt="3"/>
      <dgm:spPr/>
      <dgm:t>
        <a:bodyPr/>
        <a:lstStyle/>
        <a:p>
          <a:endParaRPr lang="ru-RU"/>
        </a:p>
      </dgm:t>
    </dgm:pt>
    <dgm:pt modelId="{306169A4-B157-46F2-9863-AED5E417CD98}" type="pres">
      <dgm:prSet presAssocID="{CE351E0B-4886-433D-9DFE-C3EA694E4347}" presName="horz1" presStyleCnt="0"/>
      <dgm:spPr/>
      <dgm:t>
        <a:bodyPr/>
        <a:lstStyle/>
        <a:p>
          <a:endParaRPr lang="ru-RU"/>
        </a:p>
      </dgm:t>
    </dgm:pt>
    <dgm:pt modelId="{35C50310-C393-48E7-88F7-7C94CCB296C2}" type="pres">
      <dgm:prSet presAssocID="{CE351E0B-4886-433D-9DFE-C3EA694E4347}" presName="tx1" presStyleLbl="revTx" presStyleIdx="1" presStyleCnt="3"/>
      <dgm:spPr/>
      <dgm:t>
        <a:bodyPr/>
        <a:lstStyle/>
        <a:p>
          <a:endParaRPr lang="ru-RU"/>
        </a:p>
      </dgm:t>
    </dgm:pt>
    <dgm:pt modelId="{EC8CC7D7-138F-483A-AA30-5806FA37D551}" type="pres">
      <dgm:prSet presAssocID="{CE351E0B-4886-433D-9DFE-C3EA694E4347}" presName="vert1" presStyleCnt="0"/>
      <dgm:spPr/>
      <dgm:t>
        <a:bodyPr/>
        <a:lstStyle/>
        <a:p>
          <a:endParaRPr lang="ru-RU"/>
        </a:p>
      </dgm:t>
    </dgm:pt>
    <dgm:pt modelId="{8DD83EEB-3C78-4B53-A00F-88A6A15B4247}" type="pres">
      <dgm:prSet presAssocID="{82C0DEF9-1DFB-4D98-92F5-3A1356C984EB}" presName="thickLine" presStyleLbl="alignNode1" presStyleIdx="2" presStyleCnt="3"/>
      <dgm:spPr/>
      <dgm:t>
        <a:bodyPr/>
        <a:lstStyle/>
        <a:p>
          <a:endParaRPr lang="ru-RU"/>
        </a:p>
      </dgm:t>
    </dgm:pt>
    <dgm:pt modelId="{2FCCA3EC-4BD1-4E6B-A4B4-13208F2BE224}" type="pres">
      <dgm:prSet presAssocID="{82C0DEF9-1DFB-4D98-92F5-3A1356C984EB}" presName="horz1" presStyleCnt="0"/>
      <dgm:spPr/>
      <dgm:t>
        <a:bodyPr/>
        <a:lstStyle/>
        <a:p>
          <a:endParaRPr lang="ru-RU"/>
        </a:p>
      </dgm:t>
    </dgm:pt>
    <dgm:pt modelId="{C265CD3C-A44D-4668-A89D-037D2476F9CB}" type="pres">
      <dgm:prSet presAssocID="{82C0DEF9-1DFB-4D98-92F5-3A1356C984EB}" presName="tx1" presStyleLbl="revTx" presStyleIdx="2" presStyleCnt="3"/>
      <dgm:spPr/>
      <dgm:t>
        <a:bodyPr/>
        <a:lstStyle/>
        <a:p>
          <a:endParaRPr lang="ru-RU"/>
        </a:p>
      </dgm:t>
    </dgm:pt>
    <dgm:pt modelId="{2E8328D4-D81E-44DD-88EE-3541BC26477E}" type="pres">
      <dgm:prSet presAssocID="{82C0DEF9-1DFB-4D98-92F5-3A1356C984EB}" presName="vert1" presStyleCnt="0"/>
      <dgm:spPr/>
      <dgm:t>
        <a:bodyPr/>
        <a:lstStyle/>
        <a:p>
          <a:endParaRPr lang="ru-RU"/>
        </a:p>
      </dgm:t>
    </dgm:pt>
  </dgm:ptLst>
  <dgm:cxnLst>
    <dgm:cxn modelId="{9347B016-78C9-429B-846F-F021B12A35B1}" srcId="{665E327B-63A4-4AE0-A9C6-4A2F35AA694D}" destId="{82C0DEF9-1DFB-4D98-92F5-3A1356C984EB}" srcOrd="2" destOrd="0" parTransId="{DCE8C979-A59B-423C-B338-605D8B32AC24}" sibTransId="{37C2B6E7-1973-47F1-8CBD-6102D25E4A1C}"/>
    <dgm:cxn modelId="{BEE2E943-4C51-4520-A234-5797A344EEA4}" type="presOf" srcId="{665E327B-63A4-4AE0-A9C6-4A2F35AA694D}" destId="{2CA03999-CDB8-45B5-90D2-160487989199}" srcOrd="0" destOrd="0" presId="urn:microsoft.com/office/officeart/2008/layout/LinedList"/>
    <dgm:cxn modelId="{B6393996-B20B-4675-B203-EAE287CB1261}" srcId="{665E327B-63A4-4AE0-A9C6-4A2F35AA694D}" destId="{188D095F-B652-4782-8F26-D7D9E9CC1601}" srcOrd="0" destOrd="0" parTransId="{442164BB-D556-4115-A955-B0E0C5EE099A}" sibTransId="{B32B12C7-45A1-4BC9-B191-28339A89CF23}"/>
    <dgm:cxn modelId="{03F4FEBF-FC09-4452-9314-712902A4D056}" srcId="{665E327B-63A4-4AE0-A9C6-4A2F35AA694D}" destId="{CE351E0B-4886-433D-9DFE-C3EA694E4347}" srcOrd="1" destOrd="0" parTransId="{2C6306DD-85B4-4E1B-9140-5D4226E114A8}" sibTransId="{46FDD8D0-508A-46B8-AA5D-64493F1BE3DF}"/>
    <dgm:cxn modelId="{97032DD3-C380-459C-BC81-B9186DDDF150}" type="presOf" srcId="{188D095F-B652-4782-8F26-D7D9E9CC1601}" destId="{4BFA5A42-AC2D-43DF-9645-FDC51997A74C}" srcOrd="0" destOrd="0" presId="urn:microsoft.com/office/officeart/2008/layout/LinedList"/>
    <dgm:cxn modelId="{598DF643-7FF8-4463-8A98-1E14A7BACEB5}" type="presOf" srcId="{82C0DEF9-1DFB-4D98-92F5-3A1356C984EB}" destId="{C265CD3C-A44D-4668-A89D-037D2476F9CB}" srcOrd="0" destOrd="0" presId="urn:microsoft.com/office/officeart/2008/layout/LinedList"/>
    <dgm:cxn modelId="{A6B1DE21-9A34-4A69-9AA4-5B9EF8A7BF5B}" type="presOf" srcId="{CE351E0B-4886-433D-9DFE-C3EA694E4347}" destId="{35C50310-C393-48E7-88F7-7C94CCB296C2}" srcOrd="0" destOrd="0" presId="urn:microsoft.com/office/officeart/2008/layout/LinedList"/>
    <dgm:cxn modelId="{6730F3DA-C4AB-429F-B7F3-7CB23F169E07}" type="presParOf" srcId="{2CA03999-CDB8-45B5-90D2-160487989199}" destId="{46A35FDF-2F1A-4770-89AA-F5AFAE38FA8D}" srcOrd="0" destOrd="0" presId="urn:microsoft.com/office/officeart/2008/layout/LinedList"/>
    <dgm:cxn modelId="{8C43F7B8-AB8B-488B-8845-F080E08D9AFE}" type="presParOf" srcId="{2CA03999-CDB8-45B5-90D2-160487989199}" destId="{89CB97A6-F964-41E7-BAD1-944FD30019D3}" srcOrd="1" destOrd="0" presId="urn:microsoft.com/office/officeart/2008/layout/LinedList"/>
    <dgm:cxn modelId="{D65E2BFA-D3C5-4F0D-9B3C-EA915EDDAC04}" type="presParOf" srcId="{89CB97A6-F964-41E7-BAD1-944FD30019D3}" destId="{4BFA5A42-AC2D-43DF-9645-FDC51997A74C}" srcOrd="0" destOrd="0" presId="urn:microsoft.com/office/officeart/2008/layout/LinedList"/>
    <dgm:cxn modelId="{2C26D416-A71D-477C-ABF4-70775715872F}" type="presParOf" srcId="{89CB97A6-F964-41E7-BAD1-944FD30019D3}" destId="{CBB6DE25-B58B-4816-865C-6027622FA1A8}" srcOrd="1" destOrd="0" presId="urn:microsoft.com/office/officeart/2008/layout/LinedList"/>
    <dgm:cxn modelId="{1C73DF35-22FA-4FDC-A781-7B462C4E481E}" type="presParOf" srcId="{2CA03999-CDB8-45B5-90D2-160487989199}" destId="{38610D20-38A5-48B8-ACCE-2B2AD6424963}" srcOrd="2" destOrd="0" presId="urn:microsoft.com/office/officeart/2008/layout/LinedList"/>
    <dgm:cxn modelId="{EC8D1757-6A58-4B3B-BDE5-9060F4FC9FA2}" type="presParOf" srcId="{2CA03999-CDB8-45B5-90D2-160487989199}" destId="{306169A4-B157-46F2-9863-AED5E417CD98}" srcOrd="3" destOrd="0" presId="urn:microsoft.com/office/officeart/2008/layout/LinedList"/>
    <dgm:cxn modelId="{675E0B9B-150C-4622-8EC1-E2A1DE161FD1}" type="presParOf" srcId="{306169A4-B157-46F2-9863-AED5E417CD98}" destId="{35C50310-C393-48E7-88F7-7C94CCB296C2}" srcOrd="0" destOrd="0" presId="urn:microsoft.com/office/officeart/2008/layout/LinedList"/>
    <dgm:cxn modelId="{5A5F49F0-8FCF-43C1-9BCD-25F92F3CD0C3}" type="presParOf" srcId="{306169A4-B157-46F2-9863-AED5E417CD98}" destId="{EC8CC7D7-138F-483A-AA30-5806FA37D551}" srcOrd="1" destOrd="0" presId="urn:microsoft.com/office/officeart/2008/layout/LinedList"/>
    <dgm:cxn modelId="{27EF7024-B269-4C08-B4E3-33CEEA85DFBB}" type="presParOf" srcId="{2CA03999-CDB8-45B5-90D2-160487989199}" destId="{8DD83EEB-3C78-4B53-A00F-88A6A15B4247}" srcOrd="4" destOrd="0" presId="urn:microsoft.com/office/officeart/2008/layout/LinedList"/>
    <dgm:cxn modelId="{1EF7C998-787C-485C-AB7D-0FBC1E479A06}" type="presParOf" srcId="{2CA03999-CDB8-45B5-90D2-160487989199}" destId="{2FCCA3EC-4BD1-4E6B-A4B4-13208F2BE224}" srcOrd="5" destOrd="0" presId="urn:microsoft.com/office/officeart/2008/layout/LinedList"/>
    <dgm:cxn modelId="{168DDCEC-C96B-4044-9A2A-2A267341018C}" type="presParOf" srcId="{2FCCA3EC-4BD1-4E6B-A4B4-13208F2BE224}" destId="{C265CD3C-A44D-4668-A89D-037D2476F9CB}" srcOrd="0" destOrd="0" presId="urn:microsoft.com/office/officeart/2008/layout/LinedList"/>
    <dgm:cxn modelId="{6EE2EDC7-69FD-4CBE-BE1C-10D6D3D6FDDA}" type="presParOf" srcId="{2FCCA3EC-4BD1-4E6B-A4B4-13208F2BE224}" destId="{2E8328D4-D81E-44DD-88EE-3541BC2647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5F14C-1749-4C2C-A7A5-BF05717DC813}" type="doc">
      <dgm:prSet loTypeId="urn:microsoft.com/office/officeart/2008/layout/PictureStrip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C11EFC3-C870-455D-AF81-31858978CFC9}">
      <dgm:prSet custT="1"/>
      <dgm:spPr/>
      <dgm:t>
        <a:bodyPr/>
        <a:lstStyle/>
        <a:p>
          <a:pPr rtl="0"/>
          <a:r>
            <a:rPr lang="ru-RU" sz="1400" b="0" dirty="0" smtClean="0"/>
            <a:t>Паровые и водогрейные котлы</a:t>
          </a:r>
          <a:endParaRPr lang="ru-RU" sz="1400" b="0" dirty="0"/>
        </a:p>
      </dgm:t>
    </dgm:pt>
    <dgm:pt modelId="{7C74BAB5-4420-4A2E-9464-88D1F0B4A7CE}" type="parTrans" cxnId="{E8868BFD-A9C1-475C-AF37-2D13A94966A1}">
      <dgm:prSet/>
      <dgm:spPr/>
      <dgm:t>
        <a:bodyPr/>
        <a:lstStyle/>
        <a:p>
          <a:endParaRPr lang="ru-RU"/>
        </a:p>
      </dgm:t>
    </dgm:pt>
    <dgm:pt modelId="{9053CD48-4938-4BA0-84F7-8061108559B8}" type="sibTrans" cxnId="{E8868BFD-A9C1-475C-AF37-2D13A94966A1}">
      <dgm:prSet/>
      <dgm:spPr/>
      <dgm:t>
        <a:bodyPr/>
        <a:lstStyle/>
        <a:p>
          <a:endParaRPr lang="ru-RU"/>
        </a:p>
      </dgm:t>
    </dgm:pt>
    <dgm:pt modelId="{1A2160FC-9634-4F5D-9D14-FB7490C9D803}">
      <dgm:prSet/>
      <dgm:spPr/>
      <dgm:t>
        <a:bodyPr/>
        <a:lstStyle/>
        <a:p>
          <a:pPr rtl="0"/>
          <a:r>
            <a:rPr lang="ru-RU" dirty="0" smtClean="0"/>
            <a:t>Проекты реконструкций котлов отечественного и импортного производства</a:t>
          </a:r>
          <a:endParaRPr lang="ru-RU" dirty="0"/>
        </a:p>
      </dgm:t>
    </dgm:pt>
    <dgm:pt modelId="{46C66F09-1EB6-4582-9017-54A6AAF59EE3}" type="parTrans" cxnId="{A6EF9673-7094-46FD-A098-97A497870F87}">
      <dgm:prSet/>
      <dgm:spPr/>
      <dgm:t>
        <a:bodyPr/>
        <a:lstStyle/>
        <a:p>
          <a:endParaRPr lang="ru-RU"/>
        </a:p>
      </dgm:t>
    </dgm:pt>
    <dgm:pt modelId="{716CB571-3ABE-4AC7-BC4C-18124CB55557}" type="sibTrans" cxnId="{A6EF9673-7094-46FD-A098-97A497870F87}">
      <dgm:prSet/>
      <dgm:spPr/>
      <dgm:t>
        <a:bodyPr/>
        <a:lstStyle/>
        <a:p>
          <a:endParaRPr lang="ru-RU"/>
        </a:p>
      </dgm:t>
    </dgm:pt>
    <dgm:pt modelId="{1EC7311B-0594-4F10-AB20-3879A701946D}">
      <dgm:prSet/>
      <dgm:spPr/>
      <dgm:t>
        <a:bodyPr/>
        <a:lstStyle/>
        <a:p>
          <a:pPr rtl="0"/>
          <a:r>
            <a:rPr lang="ru-RU" dirty="0" smtClean="0"/>
            <a:t>Горелочные устройств на всех видах топлива(в том числе, двух- трех- топливные)</a:t>
          </a:r>
          <a:endParaRPr lang="ru-RU" dirty="0"/>
        </a:p>
      </dgm:t>
    </dgm:pt>
    <dgm:pt modelId="{E7842FC6-26EF-40A5-A2BD-4DDF15D4589F}" type="parTrans" cxnId="{2BE629BE-F9F2-4311-AE39-71F7FE81AE0B}">
      <dgm:prSet/>
      <dgm:spPr/>
      <dgm:t>
        <a:bodyPr/>
        <a:lstStyle/>
        <a:p>
          <a:endParaRPr lang="ru-RU"/>
        </a:p>
      </dgm:t>
    </dgm:pt>
    <dgm:pt modelId="{90FD661D-9D74-412D-AD70-7221935D9DB3}" type="sibTrans" cxnId="{2BE629BE-F9F2-4311-AE39-71F7FE81AE0B}">
      <dgm:prSet/>
      <dgm:spPr/>
      <dgm:t>
        <a:bodyPr/>
        <a:lstStyle/>
        <a:p>
          <a:endParaRPr lang="ru-RU"/>
        </a:p>
      </dgm:t>
    </dgm:pt>
    <dgm:pt modelId="{29B0F9D3-A80C-478F-A027-C77FB2DB6917}">
      <dgm:prSet/>
      <dgm:spPr/>
      <dgm:t>
        <a:bodyPr/>
        <a:lstStyle/>
        <a:p>
          <a:pPr rtl="0"/>
          <a:r>
            <a:rPr lang="ru-RU" dirty="0" smtClean="0"/>
            <a:t>Сосуды под давлением</a:t>
          </a:r>
          <a:endParaRPr lang="ru-RU" dirty="0"/>
        </a:p>
      </dgm:t>
    </dgm:pt>
    <dgm:pt modelId="{E52BB197-5F0F-45E5-A585-A74A530B3AF5}" type="parTrans" cxnId="{0F8F2292-6128-4FF8-8D61-BBAA9DB30ABF}">
      <dgm:prSet/>
      <dgm:spPr/>
      <dgm:t>
        <a:bodyPr/>
        <a:lstStyle/>
        <a:p>
          <a:endParaRPr lang="ru-RU"/>
        </a:p>
      </dgm:t>
    </dgm:pt>
    <dgm:pt modelId="{98895536-D966-4103-8014-2D317A234832}" type="sibTrans" cxnId="{0F8F2292-6128-4FF8-8D61-BBAA9DB30ABF}">
      <dgm:prSet/>
      <dgm:spPr/>
      <dgm:t>
        <a:bodyPr/>
        <a:lstStyle/>
        <a:p>
          <a:endParaRPr lang="ru-RU"/>
        </a:p>
      </dgm:t>
    </dgm:pt>
    <dgm:pt modelId="{645096D8-0305-4316-A6B3-2C12E1C49821}">
      <dgm:prSet/>
      <dgm:spPr/>
      <dgm:t>
        <a:bodyPr/>
        <a:lstStyle/>
        <a:p>
          <a:pPr rtl="0"/>
          <a:r>
            <a:rPr lang="ru-RU" smtClean="0"/>
            <a:t>Котельные «под</a:t>
          </a:r>
          <a:r>
            <a:rPr lang="ru-RU" dirty="0" smtClean="0"/>
            <a:t> ключ»</a:t>
          </a:r>
          <a:endParaRPr lang="ru-RU" dirty="0"/>
        </a:p>
      </dgm:t>
    </dgm:pt>
    <dgm:pt modelId="{FB8D4342-B9B6-40E3-9372-4254092C834C}" type="parTrans" cxnId="{385A81EA-0175-4AEF-80A8-D2EA55A8C0B6}">
      <dgm:prSet/>
      <dgm:spPr/>
      <dgm:t>
        <a:bodyPr/>
        <a:lstStyle/>
        <a:p>
          <a:endParaRPr lang="ru-RU"/>
        </a:p>
      </dgm:t>
    </dgm:pt>
    <dgm:pt modelId="{80F737C5-E889-4458-84AA-5057072F0A18}" type="sibTrans" cxnId="{385A81EA-0175-4AEF-80A8-D2EA55A8C0B6}">
      <dgm:prSet/>
      <dgm:spPr/>
      <dgm:t>
        <a:bodyPr/>
        <a:lstStyle/>
        <a:p>
          <a:endParaRPr lang="ru-RU"/>
        </a:p>
      </dgm:t>
    </dgm:pt>
    <dgm:pt modelId="{99E0C8E2-C227-4402-A7FC-291489D8F68B}">
      <dgm:prSet/>
      <dgm:spPr/>
      <dgm:t>
        <a:bodyPr/>
        <a:lstStyle/>
        <a:p>
          <a:pPr rtl="0"/>
          <a:r>
            <a:rPr lang="ru-RU" dirty="0" smtClean="0"/>
            <a:t>Проектирование трубопроводов и разработка деталей трубопроводов для применения на тепловых и атомных станциях.</a:t>
          </a:r>
          <a:endParaRPr lang="ru-RU" dirty="0"/>
        </a:p>
      </dgm:t>
    </dgm:pt>
    <dgm:pt modelId="{EDEA2B82-A45A-4A8D-94A1-A45A82391AE2}" type="parTrans" cxnId="{75CB9B69-E541-440F-975B-737B02FC80E2}">
      <dgm:prSet/>
      <dgm:spPr/>
      <dgm:t>
        <a:bodyPr/>
        <a:lstStyle/>
        <a:p>
          <a:endParaRPr lang="ru-RU"/>
        </a:p>
      </dgm:t>
    </dgm:pt>
    <dgm:pt modelId="{E5B42F98-6695-4C30-9622-FA17D1514908}" type="sibTrans" cxnId="{75CB9B69-E541-440F-975B-737B02FC80E2}">
      <dgm:prSet/>
      <dgm:spPr/>
      <dgm:t>
        <a:bodyPr/>
        <a:lstStyle/>
        <a:p>
          <a:endParaRPr lang="ru-RU"/>
        </a:p>
      </dgm:t>
    </dgm:pt>
    <dgm:pt modelId="{47DE662E-3807-426B-B0E7-883FBCAC655B}" type="pres">
      <dgm:prSet presAssocID="{A105F14C-1749-4C2C-A7A5-BF05717DC8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33FA0-8149-49A7-BF5F-96871A0722A9}" type="pres">
      <dgm:prSet presAssocID="{AC11EFC3-C870-455D-AF81-31858978CFC9}" presName="composite" presStyleCnt="0"/>
      <dgm:spPr/>
    </dgm:pt>
    <dgm:pt modelId="{6CFA41C2-79FA-4E73-8F49-9BC8359805A9}" type="pres">
      <dgm:prSet presAssocID="{AC11EFC3-C870-455D-AF81-31858978CFC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6486A-ECB2-4B43-B4F2-D4AA9B3F73D9}" type="pres">
      <dgm:prSet presAssocID="{AC11EFC3-C870-455D-AF81-31858978CFC9}" presName="rect2" presStyleLbl="fgImgPlace1" presStyleIdx="0" presStyleCnt="6"/>
      <dgm:spPr/>
    </dgm:pt>
    <dgm:pt modelId="{8A64E48C-E7CD-49F3-A537-FF6603D08187}" type="pres">
      <dgm:prSet presAssocID="{9053CD48-4938-4BA0-84F7-8061108559B8}" presName="sibTrans" presStyleCnt="0"/>
      <dgm:spPr/>
    </dgm:pt>
    <dgm:pt modelId="{D7FBF91B-FE51-4140-B160-20D59FB990F5}" type="pres">
      <dgm:prSet presAssocID="{1A2160FC-9634-4F5D-9D14-FB7490C9D803}" presName="composite" presStyleCnt="0"/>
      <dgm:spPr/>
    </dgm:pt>
    <dgm:pt modelId="{09071D5B-F8C6-4D38-AC14-C4E623EC6371}" type="pres">
      <dgm:prSet presAssocID="{1A2160FC-9634-4F5D-9D14-FB7490C9D80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41195-BC0F-49ED-8BDB-E2C67762478C}" type="pres">
      <dgm:prSet presAssocID="{1A2160FC-9634-4F5D-9D14-FB7490C9D803}" presName="rect2" presStyleLbl="fgImgPlace1" presStyleIdx="1" presStyleCnt="6"/>
      <dgm:spPr/>
    </dgm:pt>
    <dgm:pt modelId="{61EEEBAD-6A15-41EE-8DAE-651CAE58E32E}" type="pres">
      <dgm:prSet presAssocID="{716CB571-3ABE-4AC7-BC4C-18124CB55557}" presName="sibTrans" presStyleCnt="0"/>
      <dgm:spPr/>
    </dgm:pt>
    <dgm:pt modelId="{932C0C91-B603-4805-BBFE-91F5BDC34EC9}" type="pres">
      <dgm:prSet presAssocID="{1EC7311B-0594-4F10-AB20-3879A701946D}" presName="composite" presStyleCnt="0"/>
      <dgm:spPr/>
    </dgm:pt>
    <dgm:pt modelId="{54370172-586D-4722-8AC7-408013EBAAE0}" type="pres">
      <dgm:prSet presAssocID="{1EC7311B-0594-4F10-AB20-3879A701946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B4BD8-FB5D-458C-9B09-979E644B9A95}" type="pres">
      <dgm:prSet presAssocID="{1EC7311B-0594-4F10-AB20-3879A701946D}" presName="rect2" presStyleLbl="fgImgPlace1" presStyleIdx="2" presStyleCnt="6"/>
      <dgm:spPr/>
    </dgm:pt>
    <dgm:pt modelId="{DEFBFA5B-86F9-4F01-8DE4-927A237CC9D9}" type="pres">
      <dgm:prSet presAssocID="{90FD661D-9D74-412D-AD70-7221935D9DB3}" presName="sibTrans" presStyleCnt="0"/>
      <dgm:spPr/>
    </dgm:pt>
    <dgm:pt modelId="{0816CB2C-4CC7-432E-8F3C-12B7D7FAE5BA}" type="pres">
      <dgm:prSet presAssocID="{29B0F9D3-A80C-478F-A027-C77FB2DB6917}" presName="composite" presStyleCnt="0"/>
      <dgm:spPr/>
    </dgm:pt>
    <dgm:pt modelId="{4CA2A910-E9E7-46C8-82FC-98DD97F647E8}" type="pres">
      <dgm:prSet presAssocID="{29B0F9D3-A80C-478F-A027-C77FB2DB691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0AA0-8F69-49C6-BAE6-2EEAFD9E0C09}" type="pres">
      <dgm:prSet presAssocID="{29B0F9D3-A80C-478F-A027-C77FB2DB6917}" presName="rect2" presStyleLbl="fgImgPlace1" presStyleIdx="3" presStyleCnt="6"/>
      <dgm:spPr/>
    </dgm:pt>
    <dgm:pt modelId="{2BDFF414-D080-44C4-A106-AB7AC7C5A5B0}" type="pres">
      <dgm:prSet presAssocID="{98895536-D966-4103-8014-2D317A234832}" presName="sibTrans" presStyleCnt="0"/>
      <dgm:spPr/>
    </dgm:pt>
    <dgm:pt modelId="{B2AE0DE4-D00F-4DF8-9AB3-70883CB63090}" type="pres">
      <dgm:prSet presAssocID="{645096D8-0305-4316-A6B3-2C12E1C49821}" presName="composite" presStyleCnt="0"/>
      <dgm:spPr/>
    </dgm:pt>
    <dgm:pt modelId="{41E9688C-1160-442C-91F4-194E1CFE1C4D}" type="pres">
      <dgm:prSet presAssocID="{645096D8-0305-4316-A6B3-2C12E1C49821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8A6C2-6593-482D-AE1A-273A2A4EDC95}" type="pres">
      <dgm:prSet presAssocID="{645096D8-0305-4316-A6B3-2C12E1C49821}" presName="rect2" presStyleLbl="fgImgPlace1" presStyleIdx="4" presStyleCnt="6"/>
      <dgm:spPr/>
    </dgm:pt>
    <dgm:pt modelId="{FFE80AFB-D3A0-41C2-9B35-059262A86277}" type="pres">
      <dgm:prSet presAssocID="{80F737C5-E889-4458-84AA-5057072F0A18}" presName="sibTrans" presStyleCnt="0"/>
      <dgm:spPr/>
    </dgm:pt>
    <dgm:pt modelId="{A6ECFCAD-0EAF-437F-95A9-1AB405EF955E}" type="pres">
      <dgm:prSet presAssocID="{99E0C8E2-C227-4402-A7FC-291489D8F68B}" presName="composite" presStyleCnt="0"/>
      <dgm:spPr/>
    </dgm:pt>
    <dgm:pt modelId="{01EBB32D-8A74-47AE-8595-F5860AF844C8}" type="pres">
      <dgm:prSet presAssocID="{99E0C8E2-C227-4402-A7FC-291489D8F68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916E3-40D8-4FC5-8A97-CF26ECB71AEA}" type="pres">
      <dgm:prSet presAssocID="{99E0C8E2-C227-4402-A7FC-291489D8F68B}" presName="rect2" presStyleLbl="fgImgPlace1" presStyleIdx="5" presStyleCnt="6"/>
      <dgm:spPr/>
    </dgm:pt>
  </dgm:ptLst>
  <dgm:cxnLst>
    <dgm:cxn modelId="{A6EF9673-7094-46FD-A098-97A497870F87}" srcId="{A105F14C-1749-4C2C-A7A5-BF05717DC813}" destId="{1A2160FC-9634-4F5D-9D14-FB7490C9D803}" srcOrd="1" destOrd="0" parTransId="{46C66F09-1EB6-4582-9017-54A6AAF59EE3}" sibTransId="{716CB571-3ABE-4AC7-BC4C-18124CB55557}"/>
    <dgm:cxn modelId="{D91A9454-28C7-4086-B0AE-DDE303FD9ECD}" type="presOf" srcId="{29B0F9D3-A80C-478F-A027-C77FB2DB6917}" destId="{4CA2A910-E9E7-46C8-82FC-98DD97F647E8}" srcOrd="0" destOrd="0" presId="urn:microsoft.com/office/officeart/2008/layout/PictureStrips"/>
    <dgm:cxn modelId="{58732198-CD42-4A5A-A597-E92C66E1CD97}" type="presOf" srcId="{A105F14C-1749-4C2C-A7A5-BF05717DC813}" destId="{47DE662E-3807-426B-B0E7-883FBCAC655B}" srcOrd="0" destOrd="0" presId="urn:microsoft.com/office/officeart/2008/layout/PictureStrips"/>
    <dgm:cxn modelId="{0F8F2292-6128-4FF8-8D61-BBAA9DB30ABF}" srcId="{A105F14C-1749-4C2C-A7A5-BF05717DC813}" destId="{29B0F9D3-A80C-478F-A027-C77FB2DB6917}" srcOrd="3" destOrd="0" parTransId="{E52BB197-5F0F-45E5-A585-A74A530B3AF5}" sibTransId="{98895536-D966-4103-8014-2D317A234832}"/>
    <dgm:cxn modelId="{75CB9B69-E541-440F-975B-737B02FC80E2}" srcId="{A105F14C-1749-4C2C-A7A5-BF05717DC813}" destId="{99E0C8E2-C227-4402-A7FC-291489D8F68B}" srcOrd="5" destOrd="0" parTransId="{EDEA2B82-A45A-4A8D-94A1-A45A82391AE2}" sibTransId="{E5B42F98-6695-4C30-9622-FA17D1514908}"/>
    <dgm:cxn modelId="{F0FF7CAE-6DD8-4633-BCD0-781E2CA6E5AB}" type="presOf" srcId="{645096D8-0305-4316-A6B3-2C12E1C49821}" destId="{41E9688C-1160-442C-91F4-194E1CFE1C4D}" srcOrd="0" destOrd="0" presId="urn:microsoft.com/office/officeart/2008/layout/PictureStrips"/>
    <dgm:cxn modelId="{385A81EA-0175-4AEF-80A8-D2EA55A8C0B6}" srcId="{A105F14C-1749-4C2C-A7A5-BF05717DC813}" destId="{645096D8-0305-4316-A6B3-2C12E1C49821}" srcOrd="4" destOrd="0" parTransId="{FB8D4342-B9B6-40E3-9372-4254092C834C}" sibTransId="{80F737C5-E889-4458-84AA-5057072F0A18}"/>
    <dgm:cxn modelId="{9E706738-D0C4-4EB6-889C-42F07469C39B}" type="presOf" srcId="{1EC7311B-0594-4F10-AB20-3879A701946D}" destId="{54370172-586D-4722-8AC7-408013EBAAE0}" srcOrd="0" destOrd="0" presId="urn:microsoft.com/office/officeart/2008/layout/PictureStrips"/>
    <dgm:cxn modelId="{CCDFFBC0-1508-492C-96E2-A8039DAA6F82}" type="presOf" srcId="{99E0C8E2-C227-4402-A7FC-291489D8F68B}" destId="{01EBB32D-8A74-47AE-8595-F5860AF844C8}" srcOrd="0" destOrd="0" presId="urn:microsoft.com/office/officeart/2008/layout/PictureStrips"/>
    <dgm:cxn modelId="{E8868BFD-A9C1-475C-AF37-2D13A94966A1}" srcId="{A105F14C-1749-4C2C-A7A5-BF05717DC813}" destId="{AC11EFC3-C870-455D-AF81-31858978CFC9}" srcOrd="0" destOrd="0" parTransId="{7C74BAB5-4420-4A2E-9464-88D1F0B4A7CE}" sibTransId="{9053CD48-4938-4BA0-84F7-8061108559B8}"/>
    <dgm:cxn modelId="{7A82BCDF-C2A2-48C1-8326-178D71F03FFE}" type="presOf" srcId="{AC11EFC3-C870-455D-AF81-31858978CFC9}" destId="{6CFA41C2-79FA-4E73-8F49-9BC8359805A9}" srcOrd="0" destOrd="0" presId="urn:microsoft.com/office/officeart/2008/layout/PictureStrips"/>
    <dgm:cxn modelId="{C4B53A34-427C-403F-BEBF-0EF83A853628}" type="presOf" srcId="{1A2160FC-9634-4F5D-9D14-FB7490C9D803}" destId="{09071D5B-F8C6-4D38-AC14-C4E623EC6371}" srcOrd="0" destOrd="0" presId="urn:microsoft.com/office/officeart/2008/layout/PictureStrips"/>
    <dgm:cxn modelId="{2BE629BE-F9F2-4311-AE39-71F7FE81AE0B}" srcId="{A105F14C-1749-4C2C-A7A5-BF05717DC813}" destId="{1EC7311B-0594-4F10-AB20-3879A701946D}" srcOrd="2" destOrd="0" parTransId="{E7842FC6-26EF-40A5-A2BD-4DDF15D4589F}" sibTransId="{90FD661D-9D74-412D-AD70-7221935D9DB3}"/>
    <dgm:cxn modelId="{F4AF399C-219B-49CE-8859-7EDBF3487A3D}" type="presParOf" srcId="{47DE662E-3807-426B-B0E7-883FBCAC655B}" destId="{13033FA0-8149-49A7-BF5F-96871A0722A9}" srcOrd="0" destOrd="0" presId="urn:microsoft.com/office/officeart/2008/layout/PictureStrips"/>
    <dgm:cxn modelId="{2821FFBC-AC89-4F50-8AF5-9060A511BD34}" type="presParOf" srcId="{13033FA0-8149-49A7-BF5F-96871A0722A9}" destId="{6CFA41C2-79FA-4E73-8F49-9BC8359805A9}" srcOrd="0" destOrd="0" presId="urn:microsoft.com/office/officeart/2008/layout/PictureStrips"/>
    <dgm:cxn modelId="{47A37E41-8772-4B30-BDC7-2DEB9C22BD11}" type="presParOf" srcId="{13033FA0-8149-49A7-BF5F-96871A0722A9}" destId="{9BE6486A-ECB2-4B43-B4F2-D4AA9B3F73D9}" srcOrd="1" destOrd="0" presId="urn:microsoft.com/office/officeart/2008/layout/PictureStrips"/>
    <dgm:cxn modelId="{EF93D599-33FB-463B-B9A1-3DFED71497DF}" type="presParOf" srcId="{47DE662E-3807-426B-B0E7-883FBCAC655B}" destId="{8A64E48C-E7CD-49F3-A537-FF6603D08187}" srcOrd="1" destOrd="0" presId="urn:microsoft.com/office/officeart/2008/layout/PictureStrips"/>
    <dgm:cxn modelId="{27C208F3-A19B-4ADB-997A-1ACFB63B0358}" type="presParOf" srcId="{47DE662E-3807-426B-B0E7-883FBCAC655B}" destId="{D7FBF91B-FE51-4140-B160-20D59FB990F5}" srcOrd="2" destOrd="0" presId="urn:microsoft.com/office/officeart/2008/layout/PictureStrips"/>
    <dgm:cxn modelId="{D55F68B1-2212-44CC-A809-E7A2589CC825}" type="presParOf" srcId="{D7FBF91B-FE51-4140-B160-20D59FB990F5}" destId="{09071D5B-F8C6-4D38-AC14-C4E623EC6371}" srcOrd="0" destOrd="0" presId="urn:microsoft.com/office/officeart/2008/layout/PictureStrips"/>
    <dgm:cxn modelId="{D88A9C11-07AB-4790-BD69-A365CEE64F34}" type="presParOf" srcId="{D7FBF91B-FE51-4140-B160-20D59FB990F5}" destId="{02041195-BC0F-49ED-8BDB-E2C67762478C}" srcOrd="1" destOrd="0" presId="urn:microsoft.com/office/officeart/2008/layout/PictureStrips"/>
    <dgm:cxn modelId="{49E5FCD3-A283-4408-BB93-FF2E33CC3197}" type="presParOf" srcId="{47DE662E-3807-426B-B0E7-883FBCAC655B}" destId="{61EEEBAD-6A15-41EE-8DAE-651CAE58E32E}" srcOrd="3" destOrd="0" presId="urn:microsoft.com/office/officeart/2008/layout/PictureStrips"/>
    <dgm:cxn modelId="{74215B23-82BC-4FE1-BB32-F8012D71FA55}" type="presParOf" srcId="{47DE662E-3807-426B-B0E7-883FBCAC655B}" destId="{932C0C91-B603-4805-BBFE-91F5BDC34EC9}" srcOrd="4" destOrd="0" presId="urn:microsoft.com/office/officeart/2008/layout/PictureStrips"/>
    <dgm:cxn modelId="{8A6FBC31-D551-4D8A-8FE0-A3C0C9FDC3BF}" type="presParOf" srcId="{932C0C91-B603-4805-BBFE-91F5BDC34EC9}" destId="{54370172-586D-4722-8AC7-408013EBAAE0}" srcOrd="0" destOrd="0" presId="urn:microsoft.com/office/officeart/2008/layout/PictureStrips"/>
    <dgm:cxn modelId="{ED2724BB-7B70-45C9-9404-E0D4CA0C181F}" type="presParOf" srcId="{932C0C91-B603-4805-BBFE-91F5BDC34EC9}" destId="{A1BB4BD8-FB5D-458C-9B09-979E644B9A95}" srcOrd="1" destOrd="0" presId="urn:microsoft.com/office/officeart/2008/layout/PictureStrips"/>
    <dgm:cxn modelId="{38558A82-0BB1-46E1-9BE0-721A023FA1B2}" type="presParOf" srcId="{47DE662E-3807-426B-B0E7-883FBCAC655B}" destId="{DEFBFA5B-86F9-4F01-8DE4-927A237CC9D9}" srcOrd="5" destOrd="0" presId="urn:microsoft.com/office/officeart/2008/layout/PictureStrips"/>
    <dgm:cxn modelId="{9BB6345E-2D77-44AA-BD83-EF9E30DB1667}" type="presParOf" srcId="{47DE662E-3807-426B-B0E7-883FBCAC655B}" destId="{0816CB2C-4CC7-432E-8F3C-12B7D7FAE5BA}" srcOrd="6" destOrd="0" presId="urn:microsoft.com/office/officeart/2008/layout/PictureStrips"/>
    <dgm:cxn modelId="{77B0225C-9FFB-4A59-BEAE-D1A814AF65CD}" type="presParOf" srcId="{0816CB2C-4CC7-432E-8F3C-12B7D7FAE5BA}" destId="{4CA2A910-E9E7-46C8-82FC-98DD97F647E8}" srcOrd="0" destOrd="0" presId="urn:microsoft.com/office/officeart/2008/layout/PictureStrips"/>
    <dgm:cxn modelId="{71CBEB85-5BE9-441D-B31B-BFC934B5C9FA}" type="presParOf" srcId="{0816CB2C-4CC7-432E-8F3C-12B7D7FAE5BA}" destId="{DA450AA0-8F69-49C6-BAE6-2EEAFD9E0C09}" srcOrd="1" destOrd="0" presId="urn:microsoft.com/office/officeart/2008/layout/PictureStrips"/>
    <dgm:cxn modelId="{5EDC3571-E7BB-4003-907B-6D25626E1418}" type="presParOf" srcId="{47DE662E-3807-426B-B0E7-883FBCAC655B}" destId="{2BDFF414-D080-44C4-A106-AB7AC7C5A5B0}" srcOrd="7" destOrd="0" presId="urn:microsoft.com/office/officeart/2008/layout/PictureStrips"/>
    <dgm:cxn modelId="{13503FC5-7A15-40A9-9BEA-7E5FE924E82C}" type="presParOf" srcId="{47DE662E-3807-426B-B0E7-883FBCAC655B}" destId="{B2AE0DE4-D00F-4DF8-9AB3-70883CB63090}" srcOrd="8" destOrd="0" presId="urn:microsoft.com/office/officeart/2008/layout/PictureStrips"/>
    <dgm:cxn modelId="{7E070977-C89A-4848-B6BE-BB5432C4BEC0}" type="presParOf" srcId="{B2AE0DE4-D00F-4DF8-9AB3-70883CB63090}" destId="{41E9688C-1160-442C-91F4-194E1CFE1C4D}" srcOrd="0" destOrd="0" presId="urn:microsoft.com/office/officeart/2008/layout/PictureStrips"/>
    <dgm:cxn modelId="{25B1A0F4-8C85-467F-9EBE-5DC89F2AEEFE}" type="presParOf" srcId="{B2AE0DE4-D00F-4DF8-9AB3-70883CB63090}" destId="{4D08A6C2-6593-482D-AE1A-273A2A4EDC95}" srcOrd="1" destOrd="0" presId="urn:microsoft.com/office/officeart/2008/layout/PictureStrips"/>
    <dgm:cxn modelId="{DD96FD0E-254B-4920-BACB-96425772BB49}" type="presParOf" srcId="{47DE662E-3807-426B-B0E7-883FBCAC655B}" destId="{FFE80AFB-D3A0-41C2-9B35-059262A86277}" srcOrd="9" destOrd="0" presId="urn:microsoft.com/office/officeart/2008/layout/PictureStrips"/>
    <dgm:cxn modelId="{E5DECAB0-D057-4127-B8DD-2D1AAB51476F}" type="presParOf" srcId="{47DE662E-3807-426B-B0E7-883FBCAC655B}" destId="{A6ECFCAD-0EAF-437F-95A9-1AB405EF955E}" srcOrd="10" destOrd="0" presId="urn:microsoft.com/office/officeart/2008/layout/PictureStrips"/>
    <dgm:cxn modelId="{41036905-2A94-4C21-9CF3-02CA6A5DA768}" type="presParOf" srcId="{A6ECFCAD-0EAF-437F-95A9-1AB405EF955E}" destId="{01EBB32D-8A74-47AE-8595-F5860AF844C8}" srcOrd="0" destOrd="0" presId="urn:microsoft.com/office/officeart/2008/layout/PictureStrips"/>
    <dgm:cxn modelId="{D9E0CA81-2BD1-4473-85A9-BE15BE68B25A}" type="presParOf" srcId="{A6ECFCAD-0EAF-437F-95A9-1AB405EF955E}" destId="{659916E3-40D8-4FC5-8A97-CF26ECB71A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14752-0DEA-40C2-A0A5-CECC8B3D73DA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179912-7667-4008-93BA-16439CB49FA4}">
      <dgm:prSet/>
      <dgm:spPr/>
      <dgm:t>
        <a:bodyPr/>
        <a:lstStyle/>
        <a:p>
          <a:pPr rtl="0"/>
          <a:r>
            <a:rPr lang="ru-RU" dirty="0" smtClean="0"/>
            <a:t>змеевиковые поверхности нагрева, включая змеевики, коллектора и соединительные элементы как россыпью, так и в блочном исполнении</a:t>
          </a:r>
          <a:endParaRPr lang="ru-RU" dirty="0"/>
        </a:p>
      </dgm:t>
    </dgm:pt>
    <dgm:pt modelId="{C7F6A360-58C7-4079-9A7D-C7D0E77A8451}" type="parTrans" cxnId="{187791E1-385F-4147-AD49-DD6CB9884D60}">
      <dgm:prSet/>
      <dgm:spPr/>
      <dgm:t>
        <a:bodyPr/>
        <a:lstStyle/>
        <a:p>
          <a:endParaRPr lang="ru-RU"/>
        </a:p>
      </dgm:t>
    </dgm:pt>
    <dgm:pt modelId="{D53603DD-43E4-412D-AE9A-E90ADA9FC07B}" type="sibTrans" cxnId="{187791E1-385F-4147-AD49-DD6CB9884D60}">
      <dgm:prSet/>
      <dgm:spPr/>
      <dgm:t>
        <a:bodyPr/>
        <a:lstStyle/>
        <a:p>
          <a:endParaRPr lang="ru-RU"/>
        </a:p>
      </dgm:t>
    </dgm:pt>
    <dgm:pt modelId="{23D6E0FE-A44A-4CEA-997C-8C9B2841B527}">
      <dgm:prSet/>
      <dgm:spPr/>
      <dgm:t>
        <a:bodyPr/>
        <a:lstStyle/>
        <a:p>
          <a:pPr rtl="0"/>
          <a:r>
            <a:rPr lang="ru-RU" dirty="0" smtClean="0"/>
            <a:t>мембранные панели и продольно </a:t>
          </a:r>
          <a:r>
            <a:rPr lang="ru-RU" dirty="0" err="1" smtClean="0"/>
            <a:t>оребренные</a:t>
          </a:r>
          <a:r>
            <a:rPr lang="ru-RU" dirty="0" smtClean="0"/>
            <a:t> поверхности нагрева</a:t>
          </a:r>
          <a:endParaRPr lang="ru-RU" dirty="0"/>
        </a:p>
      </dgm:t>
    </dgm:pt>
    <dgm:pt modelId="{47710755-4D7C-4C20-9F2B-8A4902414F7B}" type="parTrans" cxnId="{7F0C6C37-946F-45A6-A11A-07614441799B}">
      <dgm:prSet/>
      <dgm:spPr/>
      <dgm:t>
        <a:bodyPr/>
        <a:lstStyle/>
        <a:p>
          <a:endParaRPr lang="ru-RU"/>
        </a:p>
      </dgm:t>
    </dgm:pt>
    <dgm:pt modelId="{4040EB6D-E5BC-4136-BE10-172495CDC8A7}" type="sibTrans" cxnId="{7F0C6C37-946F-45A6-A11A-07614441799B}">
      <dgm:prSet/>
      <dgm:spPr/>
      <dgm:t>
        <a:bodyPr/>
        <a:lstStyle/>
        <a:p>
          <a:endParaRPr lang="ru-RU"/>
        </a:p>
      </dgm:t>
    </dgm:pt>
    <dgm:pt modelId="{1A6B220E-4EAB-4892-9C5E-275FAE46DB21}">
      <dgm:prSet/>
      <dgm:spPr/>
      <dgm:t>
        <a:bodyPr/>
        <a:lstStyle/>
        <a:p>
          <a:pPr rtl="0"/>
          <a:r>
            <a:rPr lang="ru-RU" dirty="0" smtClean="0"/>
            <a:t>барабаны котла и сосуды под давлением</a:t>
          </a:r>
          <a:endParaRPr lang="ru-RU" dirty="0"/>
        </a:p>
      </dgm:t>
    </dgm:pt>
    <dgm:pt modelId="{15E18CC4-889B-4DC5-8FC5-402FD253EC33}" type="parTrans" cxnId="{8DC8B888-FB7F-48C8-86BD-B32EE1D3FB20}">
      <dgm:prSet/>
      <dgm:spPr/>
      <dgm:t>
        <a:bodyPr/>
        <a:lstStyle/>
        <a:p>
          <a:endParaRPr lang="ru-RU"/>
        </a:p>
      </dgm:t>
    </dgm:pt>
    <dgm:pt modelId="{D6DB6A0F-8627-4AFA-A180-B2C24342FCF5}" type="sibTrans" cxnId="{8DC8B888-FB7F-48C8-86BD-B32EE1D3FB20}">
      <dgm:prSet/>
      <dgm:spPr/>
      <dgm:t>
        <a:bodyPr/>
        <a:lstStyle/>
        <a:p>
          <a:endParaRPr lang="ru-RU"/>
        </a:p>
      </dgm:t>
    </dgm:pt>
    <dgm:pt modelId="{99CD7460-5379-415C-BD0D-CD7011ECAF30}">
      <dgm:prSet/>
      <dgm:spPr/>
      <dgm:t>
        <a:bodyPr/>
        <a:lstStyle/>
        <a:p>
          <a:pPr rtl="0"/>
          <a:r>
            <a:rPr lang="ru-RU" dirty="0" smtClean="0"/>
            <a:t>детали трубопроводов и узлы опорно-подвесной системы</a:t>
          </a:r>
          <a:endParaRPr lang="ru-RU" dirty="0"/>
        </a:p>
      </dgm:t>
    </dgm:pt>
    <dgm:pt modelId="{B1AA6CBA-7C9D-4E20-8B9C-37A4E2EEF72A}" type="parTrans" cxnId="{BA2CA616-FA2F-4FAF-9ECF-E7697D930F8D}">
      <dgm:prSet/>
      <dgm:spPr/>
      <dgm:t>
        <a:bodyPr/>
        <a:lstStyle/>
        <a:p>
          <a:endParaRPr lang="ru-RU"/>
        </a:p>
      </dgm:t>
    </dgm:pt>
    <dgm:pt modelId="{6B036525-992F-45C6-9DF6-904C9C930876}" type="sibTrans" cxnId="{BA2CA616-FA2F-4FAF-9ECF-E7697D930F8D}">
      <dgm:prSet/>
      <dgm:spPr/>
      <dgm:t>
        <a:bodyPr/>
        <a:lstStyle/>
        <a:p>
          <a:endParaRPr lang="ru-RU"/>
        </a:p>
      </dgm:t>
    </dgm:pt>
    <dgm:pt modelId="{370F980F-9C43-428E-AFD8-B2F82BCA0E9D}">
      <dgm:prSet/>
      <dgm:spPr/>
      <dgm:t>
        <a:bodyPr/>
        <a:lstStyle/>
        <a:p>
          <a:pPr rtl="0"/>
          <a:r>
            <a:rPr lang="ru-RU" dirty="0" smtClean="0"/>
            <a:t>металлоконструкции любой сложности</a:t>
          </a:r>
          <a:endParaRPr lang="ru-RU" dirty="0"/>
        </a:p>
      </dgm:t>
    </dgm:pt>
    <dgm:pt modelId="{B3AD0500-8341-4AA2-B0A9-E1C69CBDF6EB}" type="parTrans" cxnId="{E9CF06F1-0890-4B31-839D-4D251935E149}">
      <dgm:prSet/>
      <dgm:spPr/>
      <dgm:t>
        <a:bodyPr/>
        <a:lstStyle/>
        <a:p>
          <a:endParaRPr lang="ru-RU"/>
        </a:p>
      </dgm:t>
    </dgm:pt>
    <dgm:pt modelId="{DDC22D34-A9A8-488F-AB20-9B2169049F23}" type="sibTrans" cxnId="{E9CF06F1-0890-4B31-839D-4D251935E149}">
      <dgm:prSet/>
      <dgm:spPr/>
      <dgm:t>
        <a:bodyPr/>
        <a:lstStyle/>
        <a:p>
          <a:endParaRPr lang="ru-RU"/>
        </a:p>
      </dgm:t>
    </dgm:pt>
    <dgm:pt modelId="{82D6CE6C-2288-4F5B-95C7-B23453A4F6C0}">
      <dgm:prSet/>
      <dgm:spPr/>
      <dgm:t>
        <a:bodyPr/>
        <a:lstStyle/>
        <a:p>
          <a:pPr rtl="0"/>
          <a:r>
            <a:rPr lang="ru-RU" dirty="0" smtClean="0"/>
            <a:t>Собственная аккредитованная по стандартам ТС(РФ), </a:t>
          </a:r>
          <a:r>
            <a:rPr lang="en-US" dirty="0" smtClean="0"/>
            <a:t>EN </a:t>
          </a:r>
          <a:r>
            <a:rPr lang="ru-RU" dirty="0" smtClean="0"/>
            <a:t>и </a:t>
          </a:r>
          <a:r>
            <a:rPr lang="en-US" dirty="0" smtClean="0"/>
            <a:t>ASME </a:t>
          </a:r>
          <a:r>
            <a:rPr lang="ru-RU" dirty="0" smtClean="0"/>
            <a:t>лаборатория</a:t>
          </a:r>
          <a:endParaRPr lang="ru-RU" dirty="0"/>
        </a:p>
      </dgm:t>
    </dgm:pt>
    <dgm:pt modelId="{A423B4C9-EE8E-4ACF-8A82-E542BD43B27C}" type="parTrans" cxnId="{EC46EA89-07A0-4108-80D8-845EFFD4BDCB}">
      <dgm:prSet/>
      <dgm:spPr/>
      <dgm:t>
        <a:bodyPr/>
        <a:lstStyle/>
        <a:p>
          <a:endParaRPr lang="ru-RU"/>
        </a:p>
      </dgm:t>
    </dgm:pt>
    <dgm:pt modelId="{91DF9E9F-9BE7-4573-9A88-611680E4C840}" type="sibTrans" cxnId="{EC46EA89-07A0-4108-80D8-845EFFD4BDCB}">
      <dgm:prSet/>
      <dgm:spPr/>
      <dgm:t>
        <a:bodyPr/>
        <a:lstStyle/>
        <a:p>
          <a:endParaRPr lang="ru-RU"/>
        </a:p>
      </dgm:t>
    </dgm:pt>
    <dgm:pt modelId="{A1F10259-298B-4967-9CA6-10F3B77F8EDB}">
      <dgm:prSet/>
      <dgm:spPr/>
      <dgm:t>
        <a:bodyPr/>
        <a:lstStyle/>
        <a:p>
          <a:pPr rtl="0"/>
          <a:r>
            <a:rPr lang="ru-RU" dirty="0" smtClean="0"/>
            <a:t>Все детали изготавливаются на автоматизированных установках.</a:t>
          </a:r>
          <a:endParaRPr lang="ru-RU" dirty="0"/>
        </a:p>
      </dgm:t>
    </dgm:pt>
    <dgm:pt modelId="{087D6672-06AF-481B-912D-D366B9591A8A}" type="parTrans" cxnId="{4CE69D04-79AA-4D9F-8ED8-6BE2BF421569}">
      <dgm:prSet/>
      <dgm:spPr/>
      <dgm:t>
        <a:bodyPr/>
        <a:lstStyle/>
        <a:p>
          <a:endParaRPr lang="ru-RU"/>
        </a:p>
      </dgm:t>
    </dgm:pt>
    <dgm:pt modelId="{1ED4640A-4424-4AF2-A07F-E5F7505F0C11}" type="sibTrans" cxnId="{4CE69D04-79AA-4D9F-8ED8-6BE2BF421569}">
      <dgm:prSet/>
      <dgm:spPr/>
      <dgm:t>
        <a:bodyPr/>
        <a:lstStyle/>
        <a:p>
          <a:endParaRPr lang="ru-RU"/>
        </a:p>
      </dgm:t>
    </dgm:pt>
    <dgm:pt modelId="{8A0538A8-4883-4954-9C5E-306445FE811E}" type="pres">
      <dgm:prSet presAssocID="{85914752-0DEA-40C2-A0A5-CECC8B3D7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ED6E0-6BB8-470B-82DA-FA694C9047F1}" type="pres">
      <dgm:prSet presAssocID="{28179912-7667-4008-93BA-16439CB49FA4}" presName="composite" presStyleCnt="0"/>
      <dgm:spPr/>
    </dgm:pt>
    <dgm:pt modelId="{D9A0FFF5-990B-43AE-8460-E1F9C6C86009}" type="pres">
      <dgm:prSet presAssocID="{28179912-7667-4008-93BA-16439CB49FA4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32A5F-E6C5-42F4-A44C-F89940CD44B4}" type="pres">
      <dgm:prSet presAssocID="{28179912-7667-4008-93BA-16439CB49FA4}" presName="rect2" presStyleLbl="fgImgPlace1" presStyleIdx="0" presStyleCnt="7"/>
      <dgm:spPr/>
    </dgm:pt>
    <dgm:pt modelId="{E41438CC-0504-4250-834B-5937144FAA7F}" type="pres">
      <dgm:prSet presAssocID="{D53603DD-43E4-412D-AE9A-E90ADA9FC07B}" presName="sibTrans" presStyleCnt="0"/>
      <dgm:spPr/>
    </dgm:pt>
    <dgm:pt modelId="{2364BA70-DB7C-4A09-A18B-F7814AF2CCBD}" type="pres">
      <dgm:prSet presAssocID="{23D6E0FE-A44A-4CEA-997C-8C9B2841B527}" presName="composite" presStyleCnt="0"/>
      <dgm:spPr/>
    </dgm:pt>
    <dgm:pt modelId="{845D1559-7842-45D0-9655-536C9998C6DA}" type="pres">
      <dgm:prSet presAssocID="{23D6E0FE-A44A-4CEA-997C-8C9B2841B527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9AA9-F517-408B-B443-6426193B7A47}" type="pres">
      <dgm:prSet presAssocID="{23D6E0FE-A44A-4CEA-997C-8C9B2841B527}" presName="rect2" presStyleLbl="fgImgPlace1" presStyleIdx="1" presStyleCnt="7"/>
      <dgm:spPr/>
    </dgm:pt>
    <dgm:pt modelId="{7833412F-372B-4331-BD61-20DF9434D19B}" type="pres">
      <dgm:prSet presAssocID="{4040EB6D-E5BC-4136-BE10-172495CDC8A7}" presName="sibTrans" presStyleCnt="0"/>
      <dgm:spPr/>
    </dgm:pt>
    <dgm:pt modelId="{83EBC22C-9B60-44E9-92A7-E16D6848E777}" type="pres">
      <dgm:prSet presAssocID="{1A6B220E-4EAB-4892-9C5E-275FAE46DB21}" presName="composite" presStyleCnt="0"/>
      <dgm:spPr/>
    </dgm:pt>
    <dgm:pt modelId="{839E4C0A-54C0-449B-804D-59411450DAAF}" type="pres">
      <dgm:prSet presAssocID="{1A6B220E-4EAB-4892-9C5E-275FAE46DB21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5237C-B768-49A8-A9C8-24FA50F90E88}" type="pres">
      <dgm:prSet presAssocID="{1A6B220E-4EAB-4892-9C5E-275FAE46DB21}" presName="rect2" presStyleLbl="fgImgPlace1" presStyleIdx="2" presStyleCnt="7"/>
      <dgm:spPr/>
    </dgm:pt>
    <dgm:pt modelId="{A3810530-2DBF-46A5-AD2B-EA7922E0F2C6}" type="pres">
      <dgm:prSet presAssocID="{D6DB6A0F-8627-4AFA-A180-B2C24342FCF5}" presName="sibTrans" presStyleCnt="0"/>
      <dgm:spPr/>
    </dgm:pt>
    <dgm:pt modelId="{F214A003-0AE4-466E-A612-0BDAE9E92363}" type="pres">
      <dgm:prSet presAssocID="{99CD7460-5379-415C-BD0D-CD7011ECAF30}" presName="composite" presStyleCnt="0"/>
      <dgm:spPr/>
    </dgm:pt>
    <dgm:pt modelId="{B29D2394-07F7-4F2E-818B-7C0559F983B7}" type="pres">
      <dgm:prSet presAssocID="{99CD7460-5379-415C-BD0D-CD7011ECAF30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C1242-8E7A-470C-BCD0-D313547EAC46}" type="pres">
      <dgm:prSet presAssocID="{99CD7460-5379-415C-BD0D-CD7011ECAF30}" presName="rect2" presStyleLbl="fgImgPlace1" presStyleIdx="3" presStyleCnt="7"/>
      <dgm:spPr/>
    </dgm:pt>
    <dgm:pt modelId="{A028DA73-BDFF-4843-9202-8DB5A2B1AE49}" type="pres">
      <dgm:prSet presAssocID="{6B036525-992F-45C6-9DF6-904C9C930876}" presName="sibTrans" presStyleCnt="0"/>
      <dgm:spPr/>
    </dgm:pt>
    <dgm:pt modelId="{8B61F4EA-0C30-4FAF-93EF-FAD4866D8A39}" type="pres">
      <dgm:prSet presAssocID="{370F980F-9C43-428E-AFD8-B2F82BCA0E9D}" presName="composite" presStyleCnt="0"/>
      <dgm:spPr/>
    </dgm:pt>
    <dgm:pt modelId="{9125D4FF-CF5E-409A-A50F-4CEADA85B276}" type="pres">
      <dgm:prSet presAssocID="{370F980F-9C43-428E-AFD8-B2F82BCA0E9D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59416-FE7B-4855-9881-464EBDF7C924}" type="pres">
      <dgm:prSet presAssocID="{370F980F-9C43-428E-AFD8-B2F82BCA0E9D}" presName="rect2" presStyleLbl="fgImgPlace1" presStyleIdx="4" presStyleCnt="7"/>
      <dgm:spPr/>
    </dgm:pt>
    <dgm:pt modelId="{9F110EBE-9A0E-4793-B34D-5B6EA0494EB1}" type="pres">
      <dgm:prSet presAssocID="{DDC22D34-A9A8-488F-AB20-9B2169049F23}" presName="sibTrans" presStyleCnt="0"/>
      <dgm:spPr/>
    </dgm:pt>
    <dgm:pt modelId="{C965252D-AA90-45B5-A4B3-F89A5F2187D1}" type="pres">
      <dgm:prSet presAssocID="{82D6CE6C-2288-4F5B-95C7-B23453A4F6C0}" presName="composite" presStyleCnt="0"/>
      <dgm:spPr/>
    </dgm:pt>
    <dgm:pt modelId="{B3360F2D-42A2-4B22-8E4F-0FFB749DBE42}" type="pres">
      <dgm:prSet presAssocID="{82D6CE6C-2288-4F5B-95C7-B23453A4F6C0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D6B8C-6970-460B-BF2A-56D34DA2D2F7}" type="pres">
      <dgm:prSet presAssocID="{82D6CE6C-2288-4F5B-95C7-B23453A4F6C0}" presName="rect2" presStyleLbl="fgImgPlace1" presStyleIdx="5" presStyleCnt="7"/>
      <dgm:spPr/>
    </dgm:pt>
    <dgm:pt modelId="{D3A95EE8-DBCD-4F45-9D96-685F9A30C081}" type="pres">
      <dgm:prSet presAssocID="{91DF9E9F-9BE7-4573-9A88-611680E4C840}" presName="sibTrans" presStyleCnt="0"/>
      <dgm:spPr/>
    </dgm:pt>
    <dgm:pt modelId="{06379AD5-F4C5-40CB-8FCA-BA898082CB79}" type="pres">
      <dgm:prSet presAssocID="{A1F10259-298B-4967-9CA6-10F3B77F8EDB}" presName="composite" presStyleCnt="0"/>
      <dgm:spPr/>
    </dgm:pt>
    <dgm:pt modelId="{F315567B-8953-4436-8668-5655413B4138}" type="pres">
      <dgm:prSet presAssocID="{A1F10259-298B-4967-9CA6-10F3B77F8EDB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9D7C1-4F5C-4237-8874-E84984220437}" type="pres">
      <dgm:prSet presAssocID="{A1F10259-298B-4967-9CA6-10F3B77F8EDB}" presName="rect2" presStyleLbl="fgImgPlace1" presStyleIdx="6" presStyleCnt="7"/>
      <dgm:spPr/>
    </dgm:pt>
  </dgm:ptLst>
  <dgm:cxnLst>
    <dgm:cxn modelId="{C4C28C88-2116-437A-AC23-6D968B8DD932}" type="presOf" srcId="{1A6B220E-4EAB-4892-9C5E-275FAE46DB21}" destId="{839E4C0A-54C0-449B-804D-59411450DAAF}" srcOrd="0" destOrd="0" presId="urn:microsoft.com/office/officeart/2008/layout/PictureStrips"/>
    <dgm:cxn modelId="{C30E40AA-51B1-44D9-BBA0-DF77F4975A0D}" type="presOf" srcId="{370F980F-9C43-428E-AFD8-B2F82BCA0E9D}" destId="{9125D4FF-CF5E-409A-A50F-4CEADA85B276}" srcOrd="0" destOrd="0" presId="urn:microsoft.com/office/officeart/2008/layout/PictureStrips"/>
    <dgm:cxn modelId="{E9CF06F1-0890-4B31-839D-4D251935E149}" srcId="{85914752-0DEA-40C2-A0A5-CECC8B3D73DA}" destId="{370F980F-9C43-428E-AFD8-B2F82BCA0E9D}" srcOrd="4" destOrd="0" parTransId="{B3AD0500-8341-4AA2-B0A9-E1C69CBDF6EB}" sibTransId="{DDC22D34-A9A8-488F-AB20-9B2169049F23}"/>
    <dgm:cxn modelId="{ACE43430-CA0D-4A0F-A236-B8780CE0CA8F}" type="presOf" srcId="{85914752-0DEA-40C2-A0A5-CECC8B3D73DA}" destId="{8A0538A8-4883-4954-9C5E-306445FE811E}" srcOrd="0" destOrd="0" presId="urn:microsoft.com/office/officeart/2008/layout/PictureStrips"/>
    <dgm:cxn modelId="{AFBC8894-140E-4309-BD5A-34A585687C1A}" type="presOf" srcId="{82D6CE6C-2288-4F5B-95C7-B23453A4F6C0}" destId="{B3360F2D-42A2-4B22-8E4F-0FFB749DBE42}" srcOrd="0" destOrd="0" presId="urn:microsoft.com/office/officeart/2008/layout/PictureStrips"/>
    <dgm:cxn modelId="{EC46EA89-07A0-4108-80D8-845EFFD4BDCB}" srcId="{85914752-0DEA-40C2-A0A5-CECC8B3D73DA}" destId="{82D6CE6C-2288-4F5B-95C7-B23453A4F6C0}" srcOrd="5" destOrd="0" parTransId="{A423B4C9-EE8E-4ACF-8A82-E542BD43B27C}" sibTransId="{91DF9E9F-9BE7-4573-9A88-611680E4C840}"/>
    <dgm:cxn modelId="{7F0C6C37-946F-45A6-A11A-07614441799B}" srcId="{85914752-0DEA-40C2-A0A5-CECC8B3D73DA}" destId="{23D6E0FE-A44A-4CEA-997C-8C9B2841B527}" srcOrd="1" destOrd="0" parTransId="{47710755-4D7C-4C20-9F2B-8A4902414F7B}" sibTransId="{4040EB6D-E5BC-4136-BE10-172495CDC8A7}"/>
    <dgm:cxn modelId="{346D204E-0BC8-4F32-8C74-D2B39B85E3AE}" type="presOf" srcId="{99CD7460-5379-415C-BD0D-CD7011ECAF30}" destId="{B29D2394-07F7-4F2E-818B-7C0559F983B7}" srcOrd="0" destOrd="0" presId="urn:microsoft.com/office/officeart/2008/layout/PictureStrips"/>
    <dgm:cxn modelId="{1F3B1DE4-2B46-4399-9FE7-18E94764E67B}" type="presOf" srcId="{A1F10259-298B-4967-9CA6-10F3B77F8EDB}" destId="{F315567B-8953-4436-8668-5655413B4138}" srcOrd="0" destOrd="0" presId="urn:microsoft.com/office/officeart/2008/layout/PictureStrips"/>
    <dgm:cxn modelId="{187791E1-385F-4147-AD49-DD6CB9884D60}" srcId="{85914752-0DEA-40C2-A0A5-CECC8B3D73DA}" destId="{28179912-7667-4008-93BA-16439CB49FA4}" srcOrd="0" destOrd="0" parTransId="{C7F6A360-58C7-4079-9A7D-C7D0E77A8451}" sibTransId="{D53603DD-43E4-412D-AE9A-E90ADA9FC07B}"/>
    <dgm:cxn modelId="{BA2CA616-FA2F-4FAF-9ECF-E7697D930F8D}" srcId="{85914752-0DEA-40C2-A0A5-CECC8B3D73DA}" destId="{99CD7460-5379-415C-BD0D-CD7011ECAF30}" srcOrd="3" destOrd="0" parTransId="{B1AA6CBA-7C9D-4E20-8B9C-37A4E2EEF72A}" sibTransId="{6B036525-992F-45C6-9DF6-904C9C930876}"/>
    <dgm:cxn modelId="{60FDC29C-4DE7-4B42-BDCC-140710E64856}" type="presOf" srcId="{23D6E0FE-A44A-4CEA-997C-8C9B2841B527}" destId="{845D1559-7842-45D0-9655-536C9998C6DA}" srcOrd="0" destOrd="0" presId="urn:microsoft.com/office/officeart/2008/layout/PictureStrips"/>
    <dgm:cxn modelId="{76249ABA-66A2-49F0-8890-55D0004F8CCD}" type="presOf" srcId="{28179912-7667-4008-93BA-16439CB49FA4}" destId="{D9A0FFF5-990B-43AE-8460-E1F9C6C86009}" srcOrd="0" destOrd="0" presId="urn:microsoft.com/office/officeart/2008/layout/PictureStrips"/>
    <dgm:cxn modelId="{4CE69D04-79AA-4D9F-8ED8-6BE2BF421569}" srcId="{85914752-0DEA-40C2-A0A5-CECC8B3D73DA}" destId="{A1F10259-298B-4967-9CA6-10F3B77F8EDB}" srcOrd="6" destOrd="0" parTransId="{087D6672-06AF-481B-912D-D366B9591A8A}" sibTransId="{1ED4640A-4424-4AF2-A07F-E5F7505F0C11}"/>
    <dgm:cxn modelId="{8DC8B888-FB7F-48C8-86BD-B32EE1D3FB20}" srcId="{85914752-0DEA-40C2-A0A5-CECC8B3D73DA}" destId="{1A6B220E-4EAB-4892-9C5E-275FAE46DB21}" srcOrd="2" destOrd="0" parTransId="{15E18CC4-889B-4DC5-8FC5-402FD253EC33}" sibTransId="{D6DB6A0F-8627-4AFA-A180-B2C24342FCF5}"/>
    <dgm:cxn modelId="{D3E8D80E-51DF-4CC3-B5E3-51EE95FD945A}" type="presParOf" srcId="{8A0538A8-4883-4954-9C5E-306445FE811E}" destId="{368ED6E0-6BB8-470B-82DA-FA694C9047F1}" srcOrd="0" destOrd="0" presId="urn:microsoft.com/office/officeart/2008/layout/PictureStrips"/>
    <dgm:cxn modelId="{4CB53594-012D-4799-825D-AE5540D073DD}" type="presParOf" srcId="{368ED6E0-6BB8-470B-82DA-FA694C9047F1}" destId="{D9A0FFF5-990B-43AE-8460-E1F9C6C86009}" srcOrd="0" destOrd="0" presId="urn:microsoft.com/office/officeart/2008/layout/PictureStrips"/>
    <dgm:cxn modelId="{8138263D-46AA-4FDD-9257-1D2B3D8646B7}" type="presParOf" srcId="{368ED6E0-6BB8-470B-82DA-FA694C9047F1}" destId="{33732A5F-E6C5-42F4-A44C-F89940CD44B4}" srcOrd="1" destOrd="0" presId="urn:microsoft.com/office/officeart/2008/layout/PictureStrips"/>
    <dgm:cxn modelId="{28117FC3-1497-43EC-9444-B1479FBA11CD}" type="presParOf" srcId="{8A0538A8-4883-4954-9C5E-306445FE811E}" destId="{E41438CC-0504-4250-834B-5937144FAA7F}" srcOrd="1" destOrd="0" presId="urn:microsoft.com/office/officeart/2008/layout/PictureStrips"/>
    <dgm:cxn modelId="{0930D84D-046A-478F-BBAF-039DAA69AD59}" type="presParOf" srcId="{8A0538A8-4883-4954-9C5E-306445FE811E}" destId="{2364BA70-DB7C-4A09-A18B-F7814AF2CCBD}" srcOrd="2" destOrd="0" presId="urn:microsoft.com/office/officeart/2008/layout/PictureStrips"/>
    <dgm:cxn modelId="{6D1A2E1D-FDC7-475E-BD99-2D1860B7E037}" type="presParOf" srcId="{2364BA70-DB7C-4A09-A18B-F7814AF2CCBD}" destId="{845D1559-7842-45D0-9655-536C9998C6DA}" srcOrd="0" destOrd="0" presId="urn:microsoft.com/office/officeart/2008/layout/PictureStrips"/>
    <dgm:cxn modelId="{2397E3B6-3C12-4D22-AEA0-FCDCAD64E0D2}" type="presParOf" srcId="{2364BA70-DB7C-4A09-A18B-F7814AF2CCBD}" destId="{25499AA9-F517-408B-B443-6426193B7A47}" srcOrd="1" destOrd="0" presId="urn:microsoft.com/office/officeart/2008/layout/PictureStrips"/>
    <dgm:cxn modelId="{7BB90B01-C987-4CC5-955A-6D9AACDAA47A}" type="presParOf" srcId="{8A0538A8-4883-4954-9C5E-306445FE811E}" destId="{7833412F-372B-4331-BD61-20DF9434D19B}" srcOrd="3" destOrd="0" presId="urn:microsoft.com/office/officeart/2008/layout/PictureStrips"/>
    <dgm:cxn modelId="{D5B0BC56-C0F4-4760-BB9D-624E351DADC5}" type="presParOf" srcId="{8A0538A8-4883-4954-9C5E-306445FE811E}" destId="{83EBC22C-9B60-44E9-92A7-E16D6848E777}" srcOrd="4" destOrd="0" presId="urn:microsoft.com/office/officeart/2008/layout/PictureStrips"/>
    <dgm:cxn modelId="{96BE8976-F15B-4F51-9C69-541D575DFA89}" type="presParOf" srcId="{83EBC22C-9B60-44E9-92A7-E16D6848E777}" destId="{839E4C0A-54C0-449B-804D-59411450DAAF}" srcOrd="0" destOrd="0" presId="urn:microsoft.com/office/officeart/2008/layout/PictureStrips"/>
    <dgm:cxn modelId="{2644B3FA-3CB0-4308-8BC8-35AA44CE401A}" type="presParOf" srcId="{83EBC22C-9B60-44E9-92A7-E16D6848E777}" destId="{E195237C-B768-49A8-A9C8-24FA50F90E88}" srcOrd="1" destOrd="0" presId="urn:microsoft.com/office/officeart/2008/layout/PictureStrips"/>
    <dgm:cxn modelId="{C0981399-EF44-462A-802E-6A93EE34F822}" type="presParOf" srcId="{8A0538A8-4883-4954-9C5E-306445FE811E}" destId="{A3810530-2DBF-46A5-AD2B-EA7922E0F2C6}" srcOrd="5" destOrd="0" presId="urn:microsoft.com/office/officeart/2008/layout/PictureStrips"/>
    <dgm:cxn modelId="{097E3A6B-879C-4233-92C3-838CE18E18C2}" type="presParOf" srcId="{8A0538A8-4883-4954-9C5E-306445FE811E}" destId="{F214A003-0AE4-466E-A612-0BDAE9E92363}" srcOrd="6" destOrd="0" presId="urn:microsoft.com/office/officeart/2008/layout/PictureStrips"/>
    <dgm:cxn modelId="{77FF6692-1C2C-42B5-94AC-8C22C37DABAC}" type="presParOf" srcId="{F214A003-0AE4-466E-A612-0BDAE9E92363}" destId="{B29D2394-07F7-4F2E-818B-7C0559F983B7}" srcOrd="0" destOrd="0" presId="urn:microsoft.com/office/officeart/2008/layout/PictureStrips"/>
    <dgm:cxn modelId="{EBBDC48C-FC83-49E5-A3B7-B7CAB284D0CF}" type="presParOf" srcId="{F214A003-0AE4-466E-A612-0BDAE9E92363}" destId="{DC8C1242-8E7A-470C-BCD0-D313547EAC46}" srcOrd="1" destOrd="0" presId="urn:microsoft.com/office/officeart/2008/layout/PictureStrips"/>
    <dgm:cxn modelId="{D1AF33E9-1F03-4E21-A3F3-EA8657713F49}" type="presParOf" srcId="{8A0538A8-4883-4954-9C5E-306445FE811E}" destId="{A028DA73-BDFF-4843-9202-8DB5A2B1AE49}" srcOrd="7" destOrd="0" presId="urn:microsoft.com/office/officeart/2008/layout/PictureStrips"/>
    <dgm:cxn modelId="{BF627A83-E9AF-41F0-9C07-1EA37B15D47B}" type="presParOf" srcId="{8A0538A8-4883-4954-9C5E-306445FE811E}" destId="{8B61F4EA-0C30-4FAF-93EF-FAD4866D8A39}" srcOrd="8" destOrd="0" presId="urn:microsoft.com/office/officeart/2008/layout/PictureStrips"/>
    <dgm:cxn modelId="{0022DF28-B474-46EF-B6B5-634E5264D328}" type="presParOf" srcId="{8B61F4EA-0C30-4FAF-93EF-FAD4866D8A39}" destId="{9125D4FF-CF5E-409A-A50F-4CEADA85B276}" srcOrd="0" destOrd="0" presId="urn:microsoft.com/office/officeart/2008/layout/PictureStrips"/>
    <dgm:cxn modelId="{FEFFDBEA-16A4-4F76-B2B5-BDA149DB6126}" type="presParOf" srcId="{8B61F4EA-0C30-4FAF-93EF-FAD4866D8A39}" destId="{14559416-FE7B-4855-9881-464EBDF7C924}" srcOrd="1" destOrd="0" presId="urn:microsoft.com/office/officeart/2008/layout/PictureStrips"/>
    <dgm:cxn modelId="{B603ED58-8FB7-4565-A685-1831FC9F9FDB}" type="presParOf" srcId="{8A0538A8-4883-4954-9C5E-306445FE811E}" destId="{9F110EBE-9A0E-4793-B34D-5B6EA0494EB1}" srcOrd="9" destOrd="0" presId="urn:microsoft.com/office/officeart/2008/layout/PictureStrips"/>
    <dgm:cxn modelId="{51931043-F34B-4076-A744-A700D907ED7D}" type="presParOf" srcId="{8A0538A8-4883-4954-9C5E-306445FE811E}" destId="{C965252D-AA90-45B5-A4B3-F89A5F2187D1}" srcOrd="10" destOrd="0" presId="urn:microsoft.com/office/officeart/2008/layout/PictureStrips"/>
    <dgm:cxn modelId="{09DF169F-F8CD-4B39-80C8-98D6D8403183}" type="presParOf" srcId="{C965252D-AA90-45B5-A4B3-F89A5F2187D1}" destId="{B3360F2D-42A2-4B22-8E4F-0FFB749DBE42}" srcOrd="0" destOrd="0" presId="urn:microsoft.com/office/officeart/2008/layout/PictureStrips"/>
    <dgm:cxn modelId="{31A5D091-4689-4BA8-A845-D59CC545D4EF}" type="presParOf" srcId="{C965252D-AA90-45B5-A4B3-F89A5F2187D1}" destId="{3C6D6B8C-6970-460B-BF2A-56D34DA2D2F7}" srcOrd="1" destOrd="0" presId="urn:microsoft.com/office/officeart/2008/layout/PictureStrips"/>
    <dgm:cxn modelId="{7D4E3833-D1D1-477A-9033-90A34A873389}" type="presParOf" srcId="{8A0538A8-4883-4954-9C5E-306445FE811E}" destId="{D3A95EE8-DBCD-4F45-9D96-685F9A30C081}" srcOrd="11" destOrd="0" presId="urn:microsoft.com/office/officeart/2008/layout/PictureStrips"/>
    <dgm:cxn modelId="{524A35CC-9698-426C-8C9A-E24F08AB59A9}" type="presParOf" srcId="{8A0538A8-4883-4954-9C5E-306445FE811E}" destId="{06379AD5-F4C5-40CB-8FCA-BA898082CB79}" srcOrd="12" destOrd="0" presId="urn:microsoft.com/office/officeart/2008/layout/PictureStrips"/>
    <dgm:cxn modelId="{B77CF7F3-A40E-43D4-AD9F-FA69EBC46265}" type="presParOf" srcId="{06379AD5-F4C5-40CB-8FCA-BA898082CB79}" destId="{F315567B-8953-4436-8668-5655413B4138}" srcOrd="0" destOrd="0" presId="urn:microsoft.com/office/officeart/2008/layout/PictureStrips"/>
    <dgm:cxn modelId="{1A150B7A-C7E9-4095-8484-7053DDFB9B2D}" type="presParOf" srcId="{06379AD5-F4C5-40CB-8FCA-BA898082CB79}" destId="{3E29D7C1-4F5C-4237-8874-E8498422043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5D76AA-2C2A-47E5-9A5E-1A65D3E52409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0B458-BFD8-4D5A-891C-595D8ABCF85D}">
      <dgm:prSet custT="1"/>
      <dgm:spPr/>
      <dgm:t>
        <a:bodyPr/>
        <a:lstStyle/>
        <a:p>
          <a:pPr rtl="0"/>
          <a:r>
            <a:rPr lang="ru-RU" sz="1400" b="1" dirty="0" err="1" smtClean="0">
              <a:solidFill>
                <a:srgbClr val="0F7C8B"/>
              </a:solidFill>
            </a:rPr>
            <a:t>Паропроизводительность</a:t>
          </a:r>
          <a:r>
            <a:rPr lang="ru-RU" sz="1400" b="1" dirty="0" smtClean="0">
              <a:solidFill>
                <a:srgbClr val="0F7C8B"/>
              </a:solidFill>
            </a:rPr>
            <a:t> 10-25т/ч,</a:t>
          </a:r>
          <a:endParaRPr lang="ru-RU" sz="1400" dirty="0">
            <a:solidFill>
              <a:srgbClr val="0F7C8B"/>
            </a:solidFill>
          </a:endParaRPr>
        </a:p>
      </dgm:t>
    </dgm:pt>
    <dgm:pt modelId="{75770EC2-C6E5-4F3F-B080-47A4383BEFF6}" type="parTrans" cxnId="{D62C9C52-047A-46AC-AFB3-5D964C192BB5}">
      <dgm:prSet/>
      <dgm:spPr/>
      <dgm:t>
        <a:bodyPr/>
        <a:lstStyle/>
        <a:p>
          <a:endParaRPr lang="ru-RU"/>
        </a:p>
      </dgm:t>
    </dgm:pt>
    <dgm:pt modelId="{327DFB89-B41F-41F6-AC24-43617992FC23}" type="sibTrans" cxnId="{D62C9C52-047A-46AC-AFB3-5D964C192BB5}">
      <dgm:prSet/>
      <dgm:spPr/>
      <dgm:t>
        <a:bodyPr/>
        <a:lstStyle/>
        <a:p>
          <a:endParaRPr lang="ru-RU"/>
        </a:p>
      </dgm:t>
    </dgm:pt>
    <dgm:pt modelId="{C4283D76-A9D7-49F4-BDEE-84C5A52BA9B1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7C8B"/>
              </a:solidFill>
            </a:rPr>
            <a:t>Давление пара на выходе (изб.) </a:t>
          </a:r>
          <a:r>
            <a:rPr lang="en-US" sz="1400" b="1" dirty="0" smtClean="0">
              <a:solidFill>
                <a:srgbClr val="0F7C8B"/>
              </a:solidFill>
            </a:rPr>
            <a:t>: </a:t>
          </a:r>
          <a:r>
            <a:rPr lang="ru-RU" sz="1400" b="1" dirty="0" smtClean="0">
              <a:solidFill>
                <a:srgbClr val="0F7C8B"/>
              </a:solidFill>
            </a:rPr>
            <a:t>1,3-</a:t>
          </a:r>
          <a:r>
            <a:rPr lang="en-US" sz="1400" b="1" dirty="0" smtClean="0">
              <a:solidFill>
                <a:srgbClr val="0F7C8B"/>
              </a:solidFill>
            </a:rPr>
            <a:t>2,4</a:t>
          </a:r>
          <a:r>
            <a:rPr lang="ru-RU" sz="1400" b="1" dirty="0" smtClean="0">
              <a:solidFill>
                <a:srgbClr val="0F7C8B"/>
              </a:solidFill>
            </a:rPr>
            <a:t> МПа</a:t>
          </a:r>
          <a:endParaRPr lang="ru-RU" sz="1400" dirty="0">
            <a:solidFill>
              <a:srgbClr val="0F7C8B"/>
            </a:solidFill>
          </a:endParaRPr>
        </a:p>
      </dgm:t>
    </dgm:pt>
    <dgm:pt modelId="{C1CDEC86-874F-427D-8E34-4A15C459B801}" type="parTrans" cxnId="{D8997B43-4215-473F-B33B-CDD5A3C928FE}">
      <dgm:prSet/>
      <dgm:spPr/>
      <dgm:t>
        <a:bodyPr/>
        <a:lstStyle/>
        <a:p>
          <a:endParaRPr lang="ru-RU"/>
        </a:p>
      </dgm:t>
    </dgm:pt>
    <dgm:pt modelId="{D5DF1F6C-B275-47C7-A4A1-7DE0C837CDFF}" type="sibTrans" cxnId="{D8997B43-4215-473F-B33B-CDD5A3C928FE}">
      <dgm:prSet/>
      <dgm:spPr/>
      <dgm:t>
        <a:bodyPr/>
        <a:lstStyle/>
        <a:p>
          <a:endParaRPr lang="ru-RU"/>
        </a:p>
      </dgm:t>
    </dgm:pt>
    <dgm:pt modelId="{5DCE6891-2E74-4D0F-A955-A73696CB6B28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7C8B"/>
              </a:solidFill>
            </a:rPr>
            <a:t>Температура уходящих газов  - 200 </a:t>
          </a:r>
          <a:r>
            <a:rPr lang="en-US" sz="1400" b="1" dirty="0" smtClean="0">
              <a:solidFill>
                <a:srgbClr val="0F7C8B"/>
              </a:solidFill>
            </a:rPr>
            <a:t>º</a:t>
          </a:r>
          <a:r>
            <a:rPr lang="ru-RU" sz="1400" b="1" dirty="0" smtClean="0">
              <a:solidFill>
                <a:srgbClr val="0F7C8B"/>
              </a:solidFill>
            </a:rPr>
            <a:t>С,</a:t>
          </a:r>
          <a:endParaRPr lang="ru-RU" sz="1400" dirty="0">
            <a:solidFill>
              <a:srgbClr val="0F7C8B"/>
            </a:solidFill>
          </a:endParaRPr>
        </a:p>
      </dgm:t>
    </dgm:pt>
    <dgm:pt modelId="{2F76BE4D-20F4-46F1-BFF9-44CE03F9FCB8}" type="parTrans" cxnId="{2212BB23-D033-47B7-8DAD-CE0D55AFD595}">
      <dgm:prSet/>
      <dgm:spPr/>
      <dgm:t>
        <a:bodyPr/>
        <a:lstStyle/>
        <a:p>
          <a:endParaRPr lang="ru-RU"/>
        </a:p>
      </dgm:t>
    </dgm:pt>
    <dgm:pt modelId="{3D590096-6DA6-41E3-8292-7672FE9B5F7B}" type="sibTrans" cxnId="{2212BB23-D033-47B7-8DAD-CE0D55AFD595}">
      <dgm:prSet/>
      <dgm:spPr/>
      <dgm:t>
        <a:bodyPr/>
        <a:lstStyle/>
        <a:p>
          <a:endParaRPr lang="ru-RU"/>
        </a:p>
      </dgm:t>
    </dgm:pt>
    <dgm:pt modelId="{6CDA2550-C60B-457C-8F96-6D1C28A4F66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7C8B"/>
              </a:solidFill>
            </a:rPr>
            <a:t>Диапазон регулирования </a:t>
          </a:r>
          <a:r>
            <a:rPr lang="ru-RU" sz="1400" b="1" dirty="0" err="1" smtClean="0">
              <a:solidFill>
                <a:srgbClr val="0F7C8B"/>
              </a:solidFill>
            </a:rPr>
            <a:t>паропроизводительности</a:t>
          </a:r>
          <a:r>
            <a:rPr lang="ru-RU" sz="1400" b="1" dirty="0" smtClean="0">
              <a:solidFill>
                <a:srgbClr val="0F7C8B"/>
              </a:solidFill>
            </a:rPr>
            <a:t> – 40…100 %</a:t>
          </a:r>
          <a:endParaRPr lang="ru-RU" sz="1400" dirty="0">
            <a:solidFill>
              <a:srgbClr val="0F7C8B"/>
            </a:solidFill>
          </a:endParaRPr>
        </a:p>
      </dgm:t>
    </dgm:pt>
    <dgm:pt modelId="{FAF5B0E5-8682-4197-B617-27C807AE9A58}" type="parTrans" cxnId="{3E9C027B-438E-4C10-99D8-47AC7477BB18}">
      <dgm:prSet/>
      <dgm:spPr/>
      <dgm:t>
        <a:bodyPr/>
        <a:lstStyle/>
        <a:p>
          <a:endParaRPr lang="ru-RU"/>
        </a:p>
      </dgm:t>
    </dgm:pt>
    <dgm:pt modelId="{B95B77F9-3EA6-496E-AD7F-E85B4348D5F9}" type="sibTrans" cxnId="{3E9C027B-438E-4C10-99D8-47AC7477BB18}">
      <dgm:prSet/>
      <dgm:spPr/>
      <dgm:t>
        <a:bodyPr/>
        <a:lstStyle/>
        <a:p>
          <a:endParaRPr lang="ru-RU"/>
        </a:p>
      </dgm:t>
    </dgm:pt>
    <dgm:pt modelId="{3ED17176-353E-4A71-BA74-6C22ED1A115C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F7C8B"/>
              </a:solidFill>
            </a:rPr>
            <a:t>Температура перегретого пара</a:t>
          </a:r>
          <a:r>
            <a:rPr lang="en-US" sz="1400" b="1" dirty="0" smtClean="0">
              <a:solidFill>
                <a:srgbClr val="0F7C8B"/>
              </a:solidFill>
            </a:rPr>
            <a:t>: 194-300º</a:t>
          </a:r>
          <a:r>
            <a:rPr lang="ru-RU" sz="1400" b="1" dirty="0" smtClean="0">
              <a:solidFill>
                <a:srgbClr val="0F7C8B"/>
              </a:solidFill>
            </a:rPr>
            <a:t>С</a:t>
          </a:r>
          <a:endParaRPr lang="ru-RU" sz="1400" b="1" dirty="0">
            <a:solidFill>
              <a:srgbClr val="0F7C8B"/>
            </a:solidFill>
          </a:endParaRPr>
        </a:p>
      </dgm:t>
    </dgm:pt>
    <dgm:pt modelId="{CD4F3B2C-20AF-48C5-9C38-E0CF0090EDE8}" type="parTrans" cxnId="{2F8FF133-0883-4701-AFC9-4D3D8C9D3B1C}">
      <dgm:prSet/>
      <dgm:spPr/>
      <dgm:t>
        <a:bodyPr/>
        <a:lstStyle/>
        <a:p>
          <a:endParaRPr lang="ru-RU"/>
        </a:p>
      </dgm:t>
    </dgm:pt>
    <dgm:pt modelId="{E2F9E96E-95E9-4889-A630-9DE5EEC7DF01}" type="sibTrans" cxnId="{2F8FF133-0883-4701-AFC9-4D3D8C9D3B1C}">
      <dgm:prSet/>
      <dgm:spPr/>
      <dgm:t>
        <a:bodyPr/>
        <a:lstStyle/>
        <a:p>
          <a:endParaRPr lang="ru-RU"/>
        </a:p>
      </dgm:t>
    </dgm:pt>
    <dgm:pt modelId="{3B177D71-0D5A-4509-A2B4-E61330A4338C}" type="pres">
      <dgm:prSet presAssocID="{FA5D76AA-2C2A-47E5-9A5E-1A65D3E524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622F5E-BEA7-4C58-9A46-94ECBA790EE5}" type="pres">
      <dgm:prSet presAssocID="{9850B458-BFD8-4D5A-891C-595D8ABCF85D}" presName="thickLine" presStyleLbl="alignNode1" presStyleIdx="0" presStyleCnt="5"/>
      <dgm:spPr/>
    </dgm:pt>
    <dgm:pt modelId="{0FA764D8-817B-4488-8EBF-8BC675CFA634}" type="pres">
      <dgm:prSet presAssocID="{9850B458-BFD8-4D5A-891C-595D8ABCF85D}" presName="horz1" presStyleCnt="0"/>
      <dgm:spPr/>
    </dgm:pt>
    <dgm:pt modelId="{108BFF00-6108-4CF7-8622-6E4476CA9573}" type="pres">
      <dgm:prSet presAssocID="{9850B458-BFD8-4D5A-891C-595D8ABCF85D}" presName="tx1" presStyleLbl="revTx" presStyleIdx="0" presStyleCnt="5"/>
      <dgm:spPr/>
      <dgm:t>
        <a:bodyPr/>
        <a:lstStyle/>
        <a:p>
          <a:endParaRPr lang="ru-RU"/>
        </a:p>
      </dgm:t>
    </dgm:pt>
    <dgm:pt modelId="{D910C892-11F3-411C-8E3D-3C5F4C4445F7}" type="pres">
      <dgm:prSet presAssocID="{9850B458-BFD8-4D5A-891C-595D8ABCF85D}" presName="vert1" presStyleCnt="0"/>
      <dgm:spPr/>
    </dgm:pt>
    <dgm:pt modelId="{9B8ADE93-5172-48A7-A06B-1BA44064336F}" type="pres">
      <dgm:prSet presAssocID="{C4283D76-A9D7-49F4-BDEE-84C5A52BA9B1}" presName="thickLine" presStyleLbl="alignNode1" presStyleIdx="1" presStyleCnt="5"/>
      <dgm:spPr/>
    </dgm:pt>
    <dgm:pt modelId="{F4E659D4-704B-4989-A3AC-241413A374EF}" type="pres">
      <dgm:prSet presAssocID="{C4283D76-A9D7-49F4-BDEE-84C5A52BA9B1}" presName="horz1" presStyleCnt="0"/>
      <dgm:spPr/>
    </dgm:pt>
    <dgm:pt modelId="{839DB99F-0C18-4092-AA4C-8FB849A869EC}" type="pres">
      <dgm:prSet presAssocID="{C4283D76-A9D7-49F4-BDEE-84C5A52BA9B1}" presName="tx1" presStyleLbl="revTx" presStyleIdx="1" presStyleCnt="5"/>
      <dgm:spPr/>
      <dgm:t>
        <a:bodyPr/>
        <a:lstStyle/>
        <a:p>
          <a:endParaRPr lang="ru-RU"/>
        </a:p>
      </dgm:t>
    </dgm:pt>
    <dgm:pt modelId="{6A45811A-4326-454F-B0D2-658238FA6C22}" type="pres">
      <dgm:prSet presAssocID="{C4283D76-A9D7-49F4-BDEE-84C5A52BA9B1}" presName="vert1" presStyleCnt="0"/>
      <dgm:spPr/>
    </dgm:pt>
    <dgm:pt modelId="{79E5845D-DB02-43FA-847E-2D9CEF33C4D9}" type="pres">
      <dgm:prSet presAssocID="{3ED17176-353E-4A71-BA74-6C22ED1A115C}" presName="thickLine" presStyleLbl="alignNode1" presStyleIdx="2" presStyleCnt="5"/>
      <dgm:spPr/>
    </dgm:pt>
    <dgm:pt modelId="{1FE5F5B7-9522-40ED-BAEF-A5029E158BC7}" type="pres">
      <dgm:prSet presAssocID="{3ED17176-353E-4A71-BA74-6C22ED1A115C}" presName="horz1" presStyleCnt="0"/>
      <dgm:spPr/>
    </dgm:pt>
    <dgm:pt modelId="{D43AA08C-A12C-43DE-ABB8-9F850EEF82A0}" type="pres">
      <dgm:prSet presAssocID="{3ED17176-353E-4A71-BA74-6C22ED1A115C}" presName="tx1" presStyleLbl="revTx" presStyleIdx="2" presStyleCnt="5"/>
      <dgm:spPr/>
      <dgm:t>
        <a:bodyPr/>
        <a:lstStyle/>
        <a:p>
          <a:endParaRPr lang="ru-RU"/>
        </a:p>
      </dgm:t>
    </dgm:pt>
    <dgm:pt modelId="{BA4EF4B4-8ACA-4E70-90B8-4FE97671837F}" type="pres">
      <dgm:prSet presAssocID="{3ED17176-353E-4A71-BA74-6C22ED1A115C}" presName="vert1" presStyleCnt="0"/>
      <dgm:spPr/>
    </dgm:pt>
    <dgm:pt modelId="{67C62993-E6AA-48D7-88C0-C259F9B727DC}" type="pres">
      <dgm:prSet presAssocID="{5DCE6891-2E74-4D0F-A955-A73696CB6B28}" presName="thickLine" presStyleLbl="alignNode1" presStyleIdx="3" presStyleCnt="5"/>
      <dgm:spPr/>
    </dgm:pt>
    <dgm:pt modelId="{4993D8A9-9A50-439D-BD13-2D108E1205FC}" type="pres">
      <dgm:prSet presAssocID="{5DCE6891-2E74-4D0F-A955-A73696CB6B28}" presName="horz1" presStyleCnt="0"/>
      <dgm:spPr/>
    </dgm:pt>
    <dgm:pt modelId="{AA4582AA-B1AA-466C-AC74-991ED398E170}" type="pres">
      <dgm:prSet presAssocID="{5DCE6891-2E74-4D0F-A955-A73696CB6B28}" presName="tx1" presStyleLbl="revTx" presStyleIdx="3" presStyleCnt="5"/>
      <dgm:spPr/>
      <dgm:t>
        <a:bodyPr/>
        <a:lstStyle/>
        <a:p>
          <a:endParaRPr lang="ru-RU"/>
        </a:p>
      </dgm:t>
    </dgm:pt>
    <dgm:pt modelId="{AEC7D01C-1DBE-4F68-9558-62B0DFF1C62E}" type="pres">
      <dgm:prSet presAssocID="{5DCE6891-2E74-4D0F-A955-A73696CB6B28}" presName="vert1" presStyleCnt="0"/>
      <dgm:spPr/>
    </dgm:pt>
    <dgm:pt modelId="{2FDDB7A1-2DD0-4A0D-B888-634E2109B717}" type="pres">
      <dgm:prSet presAssocID="{6CDA2550-C60B-457C-8F96-6D1C28A4F666}" presName="thickLine" presStyleLbl="alignNode1" presStyleIdx="4" presStyleCnt="5"/>
      <dgm:spPr/>
    </dgm:pt>
    <dgm:pt modelId="{5D33E7D7-32C1-4F59-8D75-0238BA7E407B}" type="pres">
      <dgm:prSet presAssocID="{6CDA2550-C60B-457C-8F96-6D1C28A4F666}" presName="horz1" presStyleCnt="0"/>
      <dgm:spPr/>
    </dgm:pt>
    <dgm:pt modelId="{8AA25EC0-59EA-43C0-AF15-5E668E6760BC}" type="pres">
      <dgm:prSet presAssocID="{6CDA2550-C60B-457C-8F96-6D1C28A4F666}" presName="tx1" presStyleLbl="revTx" presStyleIdx="4" presStyleCnt="5"/>
      <dgm:spPr/>
      <dgm:t>
        <a:bodyPr/>
        <a:lstStyle/>
        <a:p>
          <a:endParaRPr lang="ru-RU"/>
        </a:p>
      </dgm:t>
    </dgm:pt>
    <dgm:pt modelId="{014918C0-934B-4706-A0AD-662B891E8300}" type="pres">
      <dgm:prSet presAssocID="{6CDA2550-C60B-457C-8F96-6D1C28A4F666}" presName="vert1" presStyleCnt="0"/>
      <dgm:spPr/>
    </dgm:pt>
  </dgm:ptLst>
  <dgm:cxnLst>
    <dgm:cxn modelId="{0491B472-463F-4EA3-A90D-095B45895C69}" type="presOf" srcId="{FA5D76AA-2C2A-47E5-9A5E-1A65D3E52409}" destId="{3B177D71-0D5A-4509-A2B4-E61330A4338C}" srcOrd="0" destOrd="0" presId="urn:microsoft.com/office/officeart/2008/layout/LinedList"/>
    <dgm:cxn modelId="{8829EB25-EBCA-4858-866C-EF8773D18079}" type="presOf" srcId="{9850B458-BFD8-4D5A-891C-595D8ABCF85D}" destId="{108BFF00-6108-4CF7-8622-6E4476CA9573}" srcOrd="0" destOrd="0" presId="urn:microsoft.com/office/officeart/2008/layout/LinedList"/>
    <dgm:cxn modelId="{2212BB23-D033-47B7-8DAD-CE0D55AFD595}" srcId="{FA5D76AA-2C2A-47E5-9A5E-1A65D3E52409}" destId="{5DCE6891-2E74-4D0F-A955-A73696CB6B28}" srcOrd="3" destOrd="0" parTransId="{2F76BE4D-20F4-46F1-BFF9-44CE03F9FCB8}" sibTransId="{3D590096-6DA6-41E3-8292-7672FE9B5F7B}"/>
    <dgm:cxn modelId="{4A19B28A-750A-4B02-8537-DF59633C03A0}" type="presOf" srcId="{3ED17176-353E-4A71-BA74-6C22ED1A115C}" destId="{D43AA08C-A12C-43DE-ABB8-9F850EEF82A0}" srcOrd="0" destOrd="0" presId="urn:microsoft.com/office/officeart/2008/layout/LinedList"/>
    <dgm:cxn modelId="{2F8FF133-0883-4701-AFC9-4D3D8C9D3B1C}" srcId="{FA5D76AA-2C2A-47E5-9A5E-1A65D3E52409}" destId="{3ED17176-353E-4A71-BA74-6C22ED1A115C}" srcOrd="2" destOrd="0" parTransId="{CD4F3B2C-20AF-48C5-9C38-E0CF0090EDE8}" sibTransId="{E2F9E96E-95E9-4889-A630-9DE5EEC7DF01}"/>
    <dgm:cxn modelId="{37696883-82A2-4252-B87B-D655962F8737}" type="presOf" srcId="{5DCE6891-2E74-4D0F-A955-A73696CB6B28}" destId="{AA4582AA-B1AA-466C-AC74-991ED398E170}" srcOrd="0" destOrd="0" presId="urn:microsoft.com/office/officeart/2008/layout/LinedList"/>
    <dgm:cxn modelId="{3E9C027B-438E-4C10-99D8-47AC7477BB18}" srcId="{FA5D76AA-2C2A-47E5-9A5E-1A65D3E52409}" destId="{6CDA2550-C60B-457C-8F96-6D1C28A4F666}" srcOrd="4" destOrd="0" parTransId="{FAF5B0E5-8682-4197-B617-27C807AE9A58}" sibTransId="{B95B77F9-3EA6-496E-AD7F-E85B4348D5F9}"/>
    <dgm:cxn modelId="{5AC16C19-5106-4EED-B958-9598C6609014}" type="presOf" srcId="{C4283D76-A9D7-49F4-BDEE-84C5A52BA9B1}" destId="{839DB99F-0C18-4092-AA4C-8FB849A869EC}" srcOrd="0" destOrd="0" presId="urn:microsoft.com/office/officeart/2008/layout/LinedList"/>
    <dgm:cxn modelId="{D8997B43-4215-473F-B33B-CDD5A3C928FE}" srcId="{FA5D76AA-2C2A-47E5-9A5E-1A65D3E52409}" destId="{C4283D76-A9D7-49F4-BDEE-84C5A52BA9B1}" srcOrd="1" destOrd="0" parTransId="{C1CDEC86-874F-427D-8E34-4A15C459B801}" sibTransId="{D5DF1F6C-B275-47C7-A4A1-7DE0C837CDFF}"/>
    <dgm:cxn modelId="{DC5936AF-6FA2-4954-941A-702AA5ED5CB0}" type="presOf" srcId="{6CDA2550-C60B-457C-8F96-6D1C28A4F666}" destId="{8AA25EC0-59EA-43C0-AF15-5E668E6760BC}" srcOrd="0" destOrd="0" presId="urn:microsoft.com/office/officeart/2008/layout/LinedList"/>
    <dgm:cxn modelId="{D62C9C52-047A-46AC-AFB3-5D964C192BB5}" srcId="{FA5D76AA-2C2A-47E5-9A5E-1A65D3E52409}" destId="{9850B458-BFD8-4D5A-891C-595D8ABCF85D}" srcOrd="0" destOrd="0" parTransId="{75770EC2-C6E5-4F3F-B080-47A4383BEFF6}" sibTransId="{327DFB89-B41F-41F6-AC24-43617992FC23}"/>
    <dgm:cxn modelId="{487924A4-AAFA-4B51-B7D9-6B0768FE4166}" type="presParOf" srcId="{3B177D71-0D5A-4509-A2B4-E61330A4338C}" destId="{A0622F5E-BEA7-4C58-9A46-94ECBA790EE5}" srcOrd="0" destOrd="0" presId="urn:microsoft.com/office/officeart/2008/layout/LinedList"/>
    <dgm:cxn modelId="{09877C40-00C7-42BC-90F3-EB46FDB0E152}" type="presParOf" srcId="{3B177D71-0D5A-4509-A2B4-E61330A4338C}" destId="{0FA764D8-817B-4488-8EBF-8BC675CFA634}" srcOrd="1" destOrd="0" presId="urn:microsoft.com/office/officeart/2008/layout/LinedList"/>
    <dgm:cxn modelId="{369AD530-B9E0-405B-89DD-65C917ACA0D6}" type="presParOf" srcId="{0FA764D8-817B-4488-8EBF-8BC675CFA634}" destId="{108BFF00-6108-4CF7-8622-6E4476CA9573}" srcOrd="0" destOrd="0" presId="urn:microsoft.com/office/officeart/2008/layout/LinedList"/>
    <dgm:cxn modelId="{33ADE447-8014-44CD-9B2B-C5DBC4B3BD82}" type="presParOf" srcId="{0FA764D8-817B-4488-8EBF-8BC675CFA634}" destId="{D910C892-11F3-411C-8E3D-3C5F4C4445F7}" srcOrd="1" destOrd="0" presId="urn:microsoft.com/office/officeart/2008/layout/LinedList"/>
    <dgm:cxn modelId="{0D61E55E-41EC-4F30-8E1F-069FD0BA4337}" type="presParOf" srcId="{3B177D71-0D5A-4509-A2B4-E61330A4338C}" destId="{9B8ADE93-5172-48A7-A06B-1BA44064336F}" srcOrd="2" destOrd="0" presId="urn:microsoft.com/office/officeart/2008/layout/LinedList"/>
    <dgm:cxn modelId="{577A14D9-34C1-49AB-BC97-B192ACD2B892}" type="presParOf" srcId="{3B177D71-0D5A-4509-A2B4-E61330A4338C}" destId="{F4E659D4-704B-4989-A3AC-241413A374EF}" srcOrd="3" destOrd="0" presId="urn:microsoft.com/office/officeart/2008/layout/LinedList"/>
    <dgm:cxn modelId="{23A9ED93-CAFE-498A-8A29-E919B30A20E6}" type="presParOf" srcId="{F4E659D4-704B-4989-A3AC-241413A374EF}" destId="{839DB99F-0C18-4092-AA4C-8FB849A869EC}" srcOrd="0" destOrd="0" presId="urn:microsoft.com/office/officeart/2008/layout/LinedList"/>
    <dgm:cxn modelId="{8BA660EE-C63E-4D4B-91FF-A99385DF63D0}" type="presParOf" srcId="{F4E659D4-704B-4989-A3AC-241413A374EF}" destId="{6A45811A-4326-454F-B0D2-658238FA6C22}" srcOrd="1" destOrd="0" presId="urn:microsoft.com/office/officeart/2008/layout/LinedList"/>
    <dgm:cxn modelId="{A843A02D-654C-4945-8EE4-628D08070DEE}" type="presParOf" srcId="{3B177D71-0D5A-4509-A2B4-E61330A4338C}" destId="{79E5845D-DB02-43FA-847E-2D9CEF33C4D9}" srcOrd="4" destOrd="0" presId="urn:microsoft.com/office/officeart/2008/layout/LinedList"/>
    <dgm:cxn modelId="{62FBDA1E-F015-42D9-B0A8-D3F446516B9E}" type="presParOf" srcId="{3B177D71-0D5A-4509-A2B4-E61330A4338C}" destId="{1FE5F5B7-9522-40ED-BAEF-A5029E158BC7}" srcOrd="5" destOrd="0" presId="urn:microsoft.com/office/officeart/2008/layout/LinedList"/>
    <dgm:cxn modelId="{C9293086-FE7F-4E7A-BAE1-7D67B48A67B6}" type="presParOf" srcId="{1FE5F5B7-9522-40ED-BAEF-A5029E158BC7}" destId="{D43AA08C-A12C-43DE-ABB8-9F850EEF82A0}" srcOrd="0" destOrd="0" presId="urn:microsoft.com/office/officeart/2008/layout/LinedList"/>
    <dgm:cxn modelId="{D10369D0-193C-418D-910C-F9C28F7CD93A}" type="presParOf" srcId="{1FE5F5B7-9522-40ED-BAEF-A5029E158BC7}" destId="{BA4EF4B4-8ACA-4E70-90B8-4FE97671837F}" srcOrd="1" destOrd="0" presId="urn:microsoft.com/office/officeart/2008/layout/LinedList"/>
    <dgm:cxn modelId="{94B4D18C-508E-4AE3-B3EA-DC7129313349}" type="presParOf" srcId="{3B177D71-0D5A-4509-A2B4-E61330A4338C}" destId="{67C62993-E6AA-48D7-88C0-C259F9B727DC}" srcOrd="6" destOrd="0" presId="urn:microsoft.com/office/officeart/2008/layout/LinedList"/>
    <dgm:cxn modelId="{F58A2CE4-7770-42CF-9FB0-A21964963724}" type="presParOf" srcId="{3B177D71-0D5A-4509-A2B4-E61330A4338C}" destId="{4993D8A9-9A50-439D-BD13-2D108E1205FC}" srcOrd="7" destOrd="0" presId="urn:microsoft.com/office/officeart/2008/layout/LinedList"/>
    <dgm:cxn modelId="{9FBF960C-E59A-4226-9145-E8D3B37CCE40}" type="presParOf" srcId="{4993D8A9-9A50-439D-BD13-2D108E1205FC}" destId="{AA4582AA-B1AA-466C-AC74-991ED398E170}" srcOrd="0" destOrd="0" presId="urn:microsoft.com/office/officeart/2008/layout/LinedList"/>
    <dgm:cxn modelId="{15020C4E-9551-4518-8D7B-29841B4EAE26}" type="presParOf" srcId="{4993D8A9-9A50-439D-BD13-2D108E1205FC}" destId="{AEC7D01C-1DBE-4F68-9558-62B0DFF1C62E}" srcOrd="1" destOrd="0" presId="urn:microsoft.com/office/officeart/2008/layout/LinedList"/>
    <dgm:cxn modelId="{F81D7DF7-ACAF-4678-B0B9-50305D9400AE}" type="presParOf" srcId="{3B177D71-0D5A-4509-A2B4-E61330A4338C}" destId="{2FDDB7A1-2DD0-4A0D-B888-634E2109B717}" srcOrd="8" destOrd="0" presId="urn:microsoft.com/office/officeart/2008/layout/LinedList"/>
    <dgm:cxn modelId="{C6D80C50-4EBF-4A42-B762-B32B4DD5057C}" type="presParOf" srcId="{3B177D71-0D5A-4509-A2B4-E61330A4338C}" destId="{5D33E7D7-32C1-4F59-8D75-0238BA7E407B}" srcOrd="9" destOrd="0" presId="urn:microsoft.com/office/officeart/2008/layout/LinedList"/>
    <dgm:cxn modelId="{33D33596-1D1B-4F7C-A280-AE0048FC4C12}" type="presParOf" srcId="{5D33E7D7-32C1-4F59-8D75-0238BA7E407B}" destId="{8AA25EC0-59EA-43C0-AF15-5E668E6760BC}" srcOrd="0" destOrd="0" presId="urn:microsoft.com/office/officeart/2008/layout/LinedList"/>
    <dgm:cxn modelId="{FF1696F3-A6CB-4F71-B847-9D5FF02F6BCB}" type="presParOf" srcId="{5D33E7D7-32C1-4F59-8D75-0238BA7E407B}" destId="{014918C0-934B-4706-A0AD-662B891E83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4BB799-D209-4A37-BD77-7A6E8DA124A7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5D524-8CA9-48C2-BD69-840AE33192B8}">
      <dgm:prSet custT="1"/>
      <dgm:spPr/>
      <dgm:t>
        <a:bodyPr/>
        <a:lstStyle/>
        <a:p>
          <a:pPr rtl="0"/>
          <a:r>
            <a:rPr lang="ru-RU" sz="2000" b="1" dirty="0" smtClean="0"/>
            <a:t>Топливо для котла</a:t>
          </a:r>
          <a:endParaRPr lang="ru-RU" sz="2000" b="1" dirty="0"/>
        </a:p>
      </dgm:t>
    </dgm:pt>
    <dgm:pt modelId="{3CD2722C-4173-4790-8E0F-82D04F192A0C}" type="parTrans" cxnId="{05FF1666-29B5-4D59-B299-3D4092FC53DD}">
      <dgm:prSet/>
      <dgm:spPr/>
      <dgm:t>
        <a:bodyPr/>
        <a:lstStyle/>
        <a:p>
          <a:endParaRPr lang="ru-RU" sz="2400"/>
        </a:p>
      </dgm:t>
    </dgm:pt>
    <dgm:pt modelId="{C230B1A6-528C-4187-9053-BF111A5B3345}" type="sibTrans" cxnId="{05FF1666-29B5-4D59-B299-3D4092FC53DD}">
      <dgm:prSet/>
      <dgm:spPr/>
      <dgm:t>
        <a:bodyPr/>
        <a:lstStyle/>
        <a:p>
          <a:endParaRPr lang="ru-RU" sz="2400"/>
        </a:p>
      </dgm:t>
    </dgm:pt>
    <dgm:pt modelId="{AED8A0AC-719A-46D1-BD6B-1F90FDDAB6DE}">
      <dgm:prSet custT="1"/>
      <dgm:spPr/>
      <dgm:t>
        <a:bodyPr/>
        <a:lstStyle/>
        <a:p>
          <a:pPr rtl="0"/>
          <a:r>
            <a:rPr lang="ru-RU" sz="1400" dirty="0" smtClean="0"/>
            <a:t>Гранулы лузги</a:t>
          </a:r>
          <a:endParaRPr lang="ru-RU" sz="1400" dirty="0"/>
        </a:p>
      </dgm:t>
    </dgm:pt>
    <dgm:pt modelId="{EF258156-A6B9-46B3-80A3-9C4DD08C3F58}" type="parTrans" cxnId="{4870D773-2634-45A3-ACEF-3272D60A9580}">
      <dgm:prSet/>
      <dgm:spPr/>
      <dgm:t>
        <a:bodyPr/>
        <a:lstStyle/>
        <a:p>
          <a:endParaRPr lang="ru-RU" sz="2400"/>
        </a:p>
      </dgm:t>
    </dgm:pt>
    <dgm:pt modelId="{85B52BB6-99A5-4F91-B10A-209B13EA5BF7}" type="sibTrans" cxnId="{4870D773-2634-45A3-ACEF-3272D60A9580}">
      <dgm:prSet/>
      <dgm:spPr/>
      <dgm:t>
        <a:bodyPr/>
        <a:lstStyle/>
        <a:p>
          <a:endParaRPr lang="ru-RU" sz="2400"/>
        </a:p>
      </dgm:t>
    </dgm:pt>
    <dgm:pt modelId="{17E14869-D0AF-4618-89FA-BFC9DE5C68E8}">
      <dgm:prSet custT="1"/>
      <dgm:spPr/>
      <dgm:t>
        <a:bodyPr/>
        <a:lstStyle/>
        <a:p>
          <a:pPr rtl="0"/>
          <a:r>
            <a:rPr lang="ru-RU" sz="1200" dirty="0" smtClean="0"/>
            <a:t>Гранулы древесные</a:t>
          </a:r>
          <a:endParaRPr lang="ru-RU" sz="1200" dirty="0"/>
        </a:p>
      </dgm:t>
    </dgm:pt>
    <dgm:pt modelId="{31A0B21D-03A0-408C-AEF6-AD5882C0F6C0}" type="parTrans" cxnId="{A97ABE5B-35ED-4984-A50E-484C99B4A1D0}">
      <dgm:prSet/>
      <dgm:spPr/>
      <dgm:t>
        <a:bodyPr/>
        <a:lstStyle/>
        <a:p>
          <a:endParaRPr lang="ru-RU" sz="2400"/>
        </a:p>
      </dgm:t>
    </dgm:pt>
    <dgm:pt modelId="{559A2787-56C2-457A-868B-8829DBD8DA9B}" type="sibTrans" cxnId="{A97ABE5B-35ED-4984-A50E-484C99B4A1D0}">
      <dgm:prSet/>
      <dgm:spPr/>
      <dgm:t>
        <a:bodyPr/>
        <a:lstStyle/>
        <a:p>
          <a:endParaRPr lang="ru-RU" sz="2400"/>
        </a:p>
      </dgm:t>
    </dgm:pt>
    <dgm:pt modelId="{94C9D481-92AE-40C0-A961-8AF65CCB5390}">
      <dgm:prSet custT="1"/>
      <dgm:spPr/>
      <dgm:t>
        <a:bodyPr/>
        <a:lstStyle/>
        <a:p>
          <a:pPr rtl="0"/>
          <a:r>
            <a:rPr lang="ru-RU" sz="1400" dirty="0" smtClean="0"/>
            <a:t>Щепа, опилки</a:t>
          </a:r>
          <a:endParaRPr lang="ru-RU" sz="1400" dirty="0"/>
        </a:p>
      </dgm:t>
    </dgm:pt>
    <dgm:pt modelId="{16738D3A-9DF8-4FBA-B8A4-A2563955FA83}" type="parTrans" cxnId="{A8C027D1-3AF4-4107-9E81-89A4785BE0AF}">
      <dgm:prSet/>
      <dgm:spPr/>
      <dgm:t>
        <a:bodyPr/>
        <a:lstStyle/>
        <a:p>
          <a:endParaRPr lang="ru-RU" sz="2400"/>
        </a:p>
      </dgm:t>
    </dgm:pt>
    <dgm:pt modelId="{B1BC640B-C30A-4F96-8A02-57CEDA789019}" type="sibTrans" cxnId="{A8C027D1-3AF4-4107-9E81-89A4785BE0AF}">
      <dgm:prSet/>
      <dgm:spPr/>
      <dgm:t>
        <a:bodyPr/>
        <a:lstStyle/>
        <a:p>
          <a:endParaRPr lang="ru-RU" sz="2400"/>
        </a:p>
      </dgm:t>
    </dgm:pt>
    <dgm:pt modelId="{30BB9165-F340-40E4-B092-E0C04EA42910}">
      <dgm:prSet custT="1"/>
      <dgm:spPr/>
      <dgm:t>
        <a:bodyPr/>
        <a:lstStyle/>
        <a:p>
          <a:pPr rtl="0"/>
          <a:r>
            <a:rPr lang="ru-RU" sz="1400" dirty="0" smtClean="0"/>
            <a:t>Птичий помёт</a:t>
          </a:r>
          <a:endParaRPr lang="ru-RU" sz="1400" dirty="0"/>
        </a:p>
      </dgm:t>
    </dgm:pt>
    <dgm:pt modelId="{952DB44B-2142-43EF-AD48-4EFEF07F0895}" type="parTrans" cxnId="{F3BFAFC0-A1A8-42ED-B162-D2B9C41E6259}">
      <dgm:prSet/>
      <dgm:spPr/>
      <dgm:t>
        <a:bodyPr/>
        <a:lstStyle/>
        <a:p>
          <a:endParaRPr lang="ru-RU" sz="2400"/>
        </a:p>
      </dgm:t>
    </dgm:pt>
    <dgm:pt modelId="{207012C5-993D-4761-8076-289C51172343}" type="sibTrans" cxnId="{F3BFAFC0-A1A8-42ED-B162-D2B9C41E6259}">
      <dgm:prSet/>
      <dgm:spPr/>
      <dgm:t>
        <a:bodyPr/>
        <a:lstStyle/>
        <a:p>
          <a:endParaRPr lang="ru-RU" sz="2400"/>
        </a:p>
      </dgm:t>
    </dgm:pt>
    <dgm:pt modelId="{1FC6A06F-E6D8-4A4E-A419-07D88E8E9211}">
      <dgm:prSet custT="1"/>
      <dgm:spPr/>
      <dgm:t>
        <a:bodyPr/>
        <a:lstStyle/>
        <a:p>
          <a:pPr rtl="0"/>
          <a:r>
            <a:rPr lang="ru-RU" sz="1400" dirty="0" smtClean="0"/>
            <a:t>Торф</a:t>
          </a:r>
          <a:endParaRPr lang="ru-RU" sz="1400" dirty="0"/>
        </a:p>
      </dgm:t>
    </dgm:pt>
    <dgm:pt modelId="{D3ACF634-BADC-4328-BBC0-53799F16DA0E}" type="parTrans" cxnId="{E41C5113-8EBD-4C2A-8CFB-7655AB0642E0}">
      <dgm:prSet/>
      <dgm:spPr/>
      <dgm:t>
        <a:bodyPr/>
        <a:lstStyle/>
        <a:p>
          <a:endParaRPr lang="ru-RU" sz="2400"/>
        </a:p>
      </dgm:t>
    </dgm:pt>
    <dgm:pt modelId="{1B93CEA5-C6B4-4CDA-A4F3-BB74F68666A5}" type="sibTrans" cxnId="{E41C5113-8EBD-4C2A-8CFB-7655AB0642E0}">
      <dgm:prSet/>
      <dgm:spPr/>
      <dgm:t>
        <a:bodyPr/>
        <a:lstStyle/>
        <a:p>
          <a:endParaRPr lang="ru-RU" sz="2400"/>
        </a:p>
      </dgm:t>
    </dgm:pt>
    <dgm:pt modelId="{0D0C0CB8-C977-4803-A2D9-3712DF840AD0}" type="pres">
      <dgm:prSet presAssocID="{A94BB799-D209-4A37-BD77-7A6E8DA124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2EA633-2CA3-49DD-A411-4A9095BCD639}" type="pres">
      <dgm:prSet presAssocID="{41F5D524-8CA9-48C2-BD69-840AE33192B8}" presName="centerShape" presStyleLbl="node0" presStyleIdx="0" presStyleCnt="1" custScaleX="137885" custScaleY="139221"/>
      <dgm:spPr/>
      <dgm:t>
        <a:bodyPr/>
        <a:lstStyle/>
        <a:p>
          <a:endParaRPr lang="ru-RU"/>
        </a:p>
      </dgm:t>
    </dgm:pt>
    <dgm:pt modelId="{4B7C1FEF-51B7-4A67-AD07-1BA279750494}" type="pres">
      <dgm:prSet presAssocID="{AED8A0AC-719A-46D1-BD6B-1F90FDDAB6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B3A6D-EB6F-4765-A2A8-E30DB12DED4D}" type="pres">
      <dgm:prSet presAssocID="{AED8A0AC-719A-46D1-BD6B-1F90FDDAB6DE}" presName="dummy" presStyleCnt="0"/>
      <dgm:spPr/>
    </dgm:pt>
    <dgm:pt modelId="{9BA54BAC-A6C7-4F7B-90F6-A6C9D333832D}" type="pres">
      <dgm:prSet presAssocID="{85B52BB6-99A5-4F91-B10A-209B13EA5BF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D0FF393-C10B-4C33-972F-616D3A7FE5DB}" type="pres">
      <dgm:prSet presAssocID="{17E14869-D0AF-4618-89FA-BFC9DE5C68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7167-F80E-47D3-B303-5851C314F258}" type="pres">
      <dgm:prSet presAssocID="{17E14869-D0AF-4618-89FA-BFC9DE5C68E8}" presName="dummy" presStyleCnt="0"/>
      <dgm:spPr/>
    </dgm:pt>
    <dgm:pt modelId="{B159E99B-5CC9-44F8-B7BA-0502CC9AFB81}" type="pres">
      <dgm:prSet presAssocID="{559A2787-56C2-457A-868B-8829DBD8DA9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9F1474E-DA76-4817-B5B4-90819375596E}" type="pres">
      <dgm:prSet presAssocID="{94C9D481-92AE-40C0-A961-8AF65CCB53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5BC86-2A02-4E48-8049-6A24C4BFD378}" type="pres">
      <dgm:prSet presAssocID="{94C9D481-92AE-40C0-A961-8AF65CCB5390}" presName="dummy" presStyleCnt="0"/>
      <dgm:spPr/>
    </dgm:pt>
    <dgm:pt modelId="{0B13793A-B2F8-440E-916D-24E7DDBF8795}" type="pres">
      <dgm:prSet presAssocID="{B1BC640B-C30A-4F96-8A02-57CEDA78901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57A3710-859E-404D-BA19-99DB23E54FFC}" type="pres">
      <dgm:prSet presAssocID="{30BB9165-F340-40E4-B092-E0C04EA429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02E74-4000-4A9C-8492-24B3429FFE2C}" type="pres">
      <dgm:prSet presAssocID="{30BB9165-F340-40E4-B092-E0C04EA42910}" presName="dummy" presStyleCnt="0"/>
      <dgm:spPr/>
    </dgm:pt>
    <dgm:pt modelId="{3DE8CA27-0B60-45E1-AF7A-6BFCDF26250B}" type="pres">
      <dgm:prSet presAssocID="{207012C5-993D-4761-8076-289C5117234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2AA9322-90D8-4CBC-A0B7-C73E98638CB7}" type="pres">
      <dgm:prSet presAssocID="{1FC6A06F-E6D8-4A4E-A419-07D88E8E921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12260-1BC8-4C9D-8176-59D29C3A827E}" type="pres">
      <dgm:prSet presAssocID="{1FC6A06F-E6D8-4A4E-A419-07D88E8E9211}" presName="dummy" presStyleCnt="0"/>
      <dgm:spPr/>
    </dgm:pt>
    <dgm:pt modelId="{A59D6B50-5E7E-46A6-A2FE-80E0D7282674}" type="pres">
      <dgm:prSet presAssocID="{1B93CEA5-C6B4-4CDA-A4F3-BB74F68666A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5FF1666-29B5-4D59-B299-3D4092FC53DD}" srcId="{A94BB799-D209-4A37-BD77-7A6E8DA124A7}" destId="{41F5D524-8CA9-48C2-BD69-840AE33192B8}" srcOrd="0" destOrd="0" parTransId="{3CD2722C-4173-4790-8E0F-82D04F192A0C}" sibTransId="{C230B1A6-528C-4187-9053-BF111A5B3345}"/>
    <dgm:cxn modelId="{412E9527-7873-4D7E-9C83-BB26ADDC8B72}" type="presOf" srcId="{207012C5-993D-4761-8076-289C51172343}" destId="{3DE8CA27-0B60-45E1-AF7A-6BFCDF26250B}" srcOrd="0" destOrd="0" presId="urn:microsoft.com/office/officeart/2005/8/layout/radial6"/>
    <dgm:cxn modelId="{A97ABE5B-35ED-4984-A50E-484C99B4A1D0}" srcId="{41F5D524-8CA9-48C2-BD69-840AE33192B8}" destId="{17E14869-D0AF-4618-89FA-BFC9DE5C68E8}" srcOrd="1" destOrd="0" parTransId="{31A0B21D-03A0-408C-AEF6-AD5882C0F6C0}" sibTransId="{559A2787-56C2-457A-868B-8829DBD8DA9B}"/>
    <dgm:cxn modelId="{A280E75D-EA38-414E-B15A-ADB0E4226E98}" type="presOf" srcId="{1B93CEA5-C6B4-4CDA-A4F3-BB74F68666A5}" destId="{A59D6B50-5E7E-46A6-A2FE-80E0D7282674}" srcOrd="0" destOrd="0" presId="urn:microsoft.com/office/officeart/2005/8/layout/radial6"/>
    <dgm:cxn modelId="{A8E08F67-64A9-4D79-A93B-58FDE5A7A3C0}" type="presOf" srcId="{17E14869-D0AF-4618-89FA-BFC9DE5C68E8}" destId="{ED0FF393-C10B-4C33-972F-616D3A7FE5DB}" srcOrd="0" destOrd="0" presId="urn:microsoft.com/office/officeart/2005/8/layout/radial6"/>
    <dgm:cxn modelId="{3AE66B4A-2E02-4714-9509-20E739117D14}" type="presOf" srcId="{AED8A0AC-719A-46D1-BD6B-1F90FDDAB6DE}" destId="{4B7C1FEF-51B7-4A67-AD07-1BA279750494}" srcOrd="0" destOrd="0" presId="urn:microsoft.com/office/officeart/2005/8/layout/radial6"/>
    <dgm:cxn modelId="{00CF3C52-5DA7-4C37-A577-F09EA4DEFBCC}" type="presOf" srcId="{85B52BB6-99A5-4F91-B10A-209B13EA5BF7}" destId="{9BA54BAC-A6C7-4F7B-90F6-A6C9D333832D}" srcOrd="0" destOrd="0" presId="urn:microsoft.com/office/officeart/2005/8/layout/radial6"/>
    <dgm:cxn modelId="{E3623E6C-3A8E-42E3-9FAC-86F38AEE0277}" type="presOf" srcId="{41F5D524-8CA9-48C2-BD69-840AE33192B8}" destId="{B02EA633-2CA3-49DD-A411-4A9095BCD639}" srcOrd="0" destOrd="0" presId="urn:microsoft.com/office/officeart/2005/8/layout/radial6"/>
    <dgm:cxn modelId="{75B0924A-EAEE-43A1-A621-237DE71F848C}" type="presOf" srcId="{94C9D481-92AE-40C0-A961-8AF65CCB5390}" destId="{B9F1474E-DA76-4817-B5B4-90819375596E}" srcOrd="0" destOrd="0" presId="urn:microsoft.com/office/officeart/2005/8/layout/radial6"/>
    <dgm:cxn modelId="{407068AB-E789-47E4-82FA-F5F25CA3FE35}" type="presOf" srcId="{A94BB799-D209-4A37-BD77-7A6E8DA124A7}" destId="{0D0C0CB8-C977-4803-A2D9-3712DF840AD0}" srcOrd="0" destOrd="0" presId="urn:microsoft.com/office/officeart/2005/8/layout/radial6"/>
    <dgm:cxn modelId="{A8C027D1-3AF4-4107-9E81-89A4785BE0AF}" srcId="{41F5D524-8CA9-48C2-BD69-840AE33192B8}" destId="{94C9D481-92AE-40C0-A961-8AF65CCB5390}" srcOrd="2" destOrd="0" parTransId="{16738D3A-9DF8-4FBA-B8A4-A2563955FA83}" sibTransId="{B1BC640B-C30A-4F96-8A02-57CEDA789019}"/>
    <dgm:cxn modelId="{4870D773-2634-45A3-ACEF-3272D60A9580}" srcId="{41F5D524-8CA9-48C2-BD69-840AE33192B8}" destId="{AED8A0AC-719A-46D1-BD6B-1F90FDDAB6DE}" srcOrd="0" destOrd="0" parTransId="{EF258156-A6B9-46B3-80A3-9C4DD08C3F58}" sibTransId="{85B52BB6-99A5-4F91-B10A-209B13EA5BF7}"/>
    <dgm:cxn modelId="{CF629355-0986-4B98-815D-4BAF030B4BA7}" type="presOf" srcId="{30BB9165-F340-40E4-B092-E0C04EA42910}" destId="{057A3710-859E-404D-BA19-99DB23E54FFC}" srcOrd="0" destOrd="0" presId="urn:microsoft.com/office/officeart/2005/8/layout/radial6"/>
    <dgm:cxn modelId="{1456FFE5-B23A-4217-A7D8-827CA16EBD02}" type="presOf" srcId="{559A2787-56C2-457A-868B-8829DBD8DA9B}" destId="{B159E99B-5CC9-44F8-B7BA-0502CC9AFB81}" srcOrd="0" destOrd="0" presId="urn:microsoft.com/office/officeart/2005/8/layout/radial6"/>
    <dgm:cxn modelId="{C515E861-2B8C-41AB-9216-DBE806ABFE69}" type="presOf" srcId="{B1BC640B-C30A-4F96-8A02-57CEDA789019}" destId="{0B13793A-B2F8-440E-916D-24E7DDBF8795}" srcOrd="0" destOrd="0" presId="urn:microsoft.com/office/officeart/2005/8/layout/radial6"/>
    <dgm:cxn modelId="{E41C5113-8EBD-4C2A-8CFB-7655AB0642E0}" srcId="{41F5D524-8CA9-48C2-BD69-840AE33192B8}" destId="{1FC6A06F-E6D8-4A4E-A419-07D88E8E9211}" srcOrd="4" destOrd="0" parTransId="{D3ACF634-BADC-4328-BBC0-53799F16DA0E}" sibTransId="{1B93CEA5-C6B4-4CDA-A4F3-BB74F68666A5}"/>
    <dgm:cxn modelId="{F3BFAFC0-A1A8-42ED-B162-D2B9C41E6259}" srcId="{41F5D524-8CA9-48C2-BD69-840AE33192B8}" destId="{30BB9165-F340-40E4-B092-E0C04EA42910}" srcOrd="3" destOrd="0" parTransId="{952DB44B-2142-43EF-AD48-4EFEF07F0895}" sibTransId="{207012C5-993D-4761-8076-289C51172343}"/>
    <dgm:cxn modelId="{5C190905-1928-45DB-8F42-651914C93936}" type="presOf" srcId="{1FC6A06F-E6D8-4A4E-A419-07D88E8E9211}" destId="{A2AA9322-90D8-4CBC-A0B7-C73E98638CB7}" srcOrd="0" destOrd="0" presId="urn:microsoft.com/office/officeart/2005/8/layout/radial6"/>
    <dgm:cxn modelId="{958837F2-2F81-4F58-A11A-C58A9762A100}" type="presParOf" srcId="{0D0C0CB8-C977-4803-A2D9-3712DF840AD0}" destId="{B02EA633-2CA3-49DD-A411-4A9095BCD639}" srcOrd="0" destOrd="0" presId="urn:microsoft.com/office/officeart/2005/8/layout/radial6"/>
    <dgm:cxn modelId="{0082D78F-C539-4B4F-8028-2CBAF77A0E0A}" type="presParOf" srcId="{0D0C0CB8-C977-4803-A2D9-3712DF840AD0}" destId="{4B7C1FEF-51B7-4A67-AD07-1BA279750494}" srcOrd="1" destOrd="0" presId="urn:microsoft.com/office/officeart/2005/8/layout/radial6"/>
    <dgm:cxn modelId="{9DA6E77A-7289-4D30-ABA6-F9C27FA72EC6}" type="presParOf" srcId="{0D0C0CB8-C977-4803-A2D9-3712DF840AD0}" destId="{773B3A6D-EB6F-4765-A2A8-E30DB12DED4D}" srcOrd="2" destOrd="0" presId="urn:microsoft.com/office/officeart/2005/8/layout/radial6"/>
    <dgm:cxn modelId="{A76CC69C-4E1D-4D73-B85B-93E606211B22}" type="presParOf" srcId="{0D0C0CB8-C977-4803-A2D9-3712DF840AD0}" destId="{9BA54BAC-A6C7-4F7B-90F6-A6C9D333832D}" srcOrd="3" destOrd="0" presId="urn:microsoft.com/office/officeart/2005/8/layout/radial6"/>
    <dgm:cxn modelId="{B588CB28-AA28-4120-9D69-D6C858369E5D}" type="presParOf" srcId="{0D0C0CB8-C977-4803-A2D9-3712DF840AD0}" destId="{ED0FF393-C10B-4C33-972F-616D3A7FE5DB}" srcOrd="4" destOrd="0" presId="urn:microsoft.com/office/officeart/2005/8/layout/radial6"/>
    <dgm:cxn modelId="{DCF8464B-F5E9-4F18-A18C-D82D9FD99188}" type="presParOf" srcId="{0D0C0CB8-C977-4803-A2D9-3712DF840AD0}" destId="{61877167-F80E-47D3-B303-5851C314F258}" srcOrd="5" destOrd="0" presId="urn:microsoft.com/office/officeart/2005/8/layout/radial6"/>
    <dgm:cxn modelId="{F229BB7E-1262-48F1-AA65-4C4297054499}" type="presParOf" srcId="{0D0C0CB8-C977-4803-A2D9-3712DF840AD0}" destId="{B159E99B-5CC9-44F8-B7BA-0502CC9AFB81}" srcOrd="6" destOrd="0" presId="urn:microsoft.com/office/officeart/2005/8/layout/radial6"/>
    <dgm:cxn modelId="{E41D6720-713D-4310-8E6A-D19E3CA5B040}" type="presParOf" srcId="{0D0C0CB8-C977-4803-A2D9-3712DF840AD0}" destId="{B9F1474E-DA76-4817-B5B4-90819375596E}" srcOrd="7" destOrd="0" presId="urn:microsoft.com/office/officeart/2005/8/layout/radial6"/>
    <dgm:cxn modelId="{27846C6D-B386-4B40-AEDB-90B28895329A}" type="presParOf" srcId="{0D0C0CB8-C977-4803-A2D9-3712DF840AD0}" destId="{09C5BC86-2A02-4E48-8049-6A24C4BFD378}" srcOrd="8" destOrd="0" presId="urn:microsoft.com/office/officeart/2005/8/layout/radial6"/>
    <dgm:cxn modelId="{56943DE8-B01D-45EF-8D49-A3582AD38473}" type="presParOf" srcId="{0D0C0CB8-C977-4803-A2D9-3712DF840AD0}" destId="{0B13793A-B2F8-440E-916D-24E7DDBF8795}" srcOrd="9" destOrd="0" presId="urn:microsoft.com/office/officeart/2005/8/layout/radial6"/>
    <dgm:cxn modelId="{92605580-1A6A-408A-8B36-A001DB1FA729}" type="presParOf" srcId="{0D0C0CB8-C977-4803-A2D9-3712DF840AD0}" destId="{057A3710-859E-404D-BA19-99DB23E54FFC}" srcOrd="10" destOrd="0" presId="urn:microsoft.com/office/officeart/2005/8/layout/radial6"/>
    <dgm:cxn modelId="{A81D6761-E090-45B2-A67D-911BECDFB69A}" type="presParOf" srcId="{0D0C0CB8-C977-4803-A2D9-3712DF840AD0}" destId="{12902E74-4000-4A9C-8492-24B3429FFE2C}" srcOrd="11" destOrd="0" presId="urn:microsoft.com/office/officeart/2005/8/layout/radial6"/>
    <dgm:cxn modelId="{6014F54C-3CAD-4F41-8CFF-B41E3ECD2D73}" type="presParOf" srcId="{0D0C0CB8-C977-4803-A2D9-3712DF840AD0}" destId="{3DE8CA27-0B60-45E1-AF7A-6BFCDF26250B}" srcOrd="12" destOrd="0" presId="urn:microsoft.com/office/officeart/2005/8/layout/radial6"/>
    <dgm:cxn modelId="{A93D504B-1B44-4B89-8200-1C14740692AA}" type="presParOf" srcId="{0D0C0CB8-C977-4803-A2D9-3712DF840AD0}" destId="{A2AA9322-90D8-4CBC-A0B7-C73E98638CB7}" srcOrd="13" destOrd="0" presId="urn:microsoft.com/office/officeart/2005/8/layout/radial6"/>
    <dgm:cxn modelId="{630E478C-3F7A-4FBF-B62A-0DBF1C751BFE}" type="presParOf" srcId="{0D0C0CB8-C977-4803-A2D9-3712DF840AD0}" destId="{56A12260-1BC8-4C9D-8176-59D29C3A827E}" srcOrd="14" destOrd="0" presId="urn:microsoft.com/office/officeart/2005/8/layout/radial6"/>
    <dgm:cxn modelId="{4963C06D-BDE3-430A-BC6F-7436608667C6}" type="presParOf" srcId="{0D0C0CB8-C977-4803-A2D9-3712DF840AD0}" destId="{A59D6B50-5E7E-46A6-A2FE-80E0D728267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346648-B493-476D-A081-A96844C33117}" type="doc">
      <dgm:prSet loTypeId="urn:microsoft.com/office/officeart/2005/8/layout/process4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69740F7-FEC3-4222-B3A5-1F31F491D765}">
      <dgm:prSet custT="1"/>
      <dgm:spPr/>
      <dgm:t>
        <a:bodyPr/>
        <a:lstStyle/>
        <a:p>
          <a:pPr algn="just"/>
          <a:r>
            <a:rPr lang="ru-RU" sz="11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Для работы в автоматическом режиме котел оснащается комплектом   средств управления, который обеспечивает построение иерархической системы контроля и управления (СКУ) котлом в следующем составе</a:t>
          </a:r>
          <a:endParaRPr lang="ru-RU" sz="900" b="1" i="0" cap="all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ADCC7090-D560-4702-AC99-18B0EA8A5DB0}" type="parTrans" cxnId="{034E9730-D6FD-45EB-B4D9-9AD1F587FEAA}">
      <dgm:prSet/>
      <dgm:spPr/>
      <dgm:t>
        <a:bodyPr/>
        <a:lstStyle/>
        <a:p>
          <a:endParaRPr lang="ru-RU" sz="1400"/>
        </a:p>
      </dgm:t>
    </dgm:pt>
    <dgm:pt modelId="{649E5911-5193-4792-8281-4F6091336247}" type="sibTrans" cxnId="{034E9730-D6FD-45EB-B4D9-9AD1F587FEAA}">
      <dgm:prSet/>
      <dgm:spPr/>
      <dgm:t>
        <a:bodyPr/>
        <a:lstStyle/>
        <a:p>
          <a:endParaRPr lang="ru-RU" sz="1400"/>
        </a:p>
      </dgm:t>
    </dgm:pt>
    <dgm:pt modelId="{774BE8CE-23AB-49D3-B4AB-B89B48B825F2}">
      <dgm:prSet custT="1"/>
      <dgm:spPr/>
      <dgm:t>
        <a:bodyPr/>
        <a:lstStyle/>
        <a:p>
          <a:r>
            <a:rPr lang="ru-RU" sz="10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шкафы силовые электрические (низковольтные коммутирующие устройства НКУ) управления запорной и регулирующей арматурой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45CCE-4DB6-42D0-B7C9-C0B92837E73F}" type="parTrans" cxnId="{7F91B1DA-1E41-4669-A165-4F9241198375}">
      <dgm:prSet/>
      <dgm:spPr/>
      <dgm:t>
        <a:bodyPr/>
        <a:lstStyle/>
        <a:p>
          <a:endParaRPr lang="ru-RU" sz="1400"/>
        </a:p>
      </dgm:t>
    </dgm:pt>
    <dgm:pt modelId="{3218517E-FB45-42D0-827B-6B6A67850C51}" type="sibTrans" cxnId="{7F91B1DA-1E41-4669-A165-4F9241198375}">
      <dgm:prSet/>
      <dgm:spPr/>
      <dgm:t>
        <a:bodyPr/>
        <a:lstStyle/>
        <a:p>
          <a:endParaRPr lang="ru-RU" sz="1400"/>
        </a:p>
      </dgm:t>
    </dgm:pt>
    <dgm:pt modelId="{EF96F200-1BA6-40F2-84C3-F123EC50F138}">
      <dgm:prSet custT="1"/>
      <dgm:spPr/>
      <dgm:t>
        <a:bodyPr/>
        <a:lstStyle/>
        <a:p>
          <a:r>
            <a:rPr lang="ru-RU" sz="10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аппаратура управления двигателями (АУД) тягодутьевых машин</a:t>
          </a:r>
          <a:endParaRPr lang="ru-RU" sz="1000" b="1" i="0" cap="all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8A2293AF-0668-4144-9A30-39E4F41935A7}" type="parTrans" cxnId="{D5B20C3A-FCC5-4AC4-9807-AED775A4D5D0}">
      <dgm:prSet/>
      <dgm:spPr/>
      <dgm:t>
        <a:bodyPr/>
        <a:lstStyle/>
        <a:p>
          <a:endParaRPr lang="ru-RU" sz="1400"/>
        </a:p>
      </dgm:t>
    </dgm:pt>
    <dgm:pt modelId="{152FE1B4-17B1-4719-B945-490A7C2C51F2}" type="sibTrans" cxnId="{D5B20C3A-FCC5-4AC4-9807-AED775A4D5D0}">
      <dgm:prSet/>
      <dgm:spPr/>
      <dgm:t>
        <a:bodyPr/>
        <a:lstStyle/>
        <a:p>
          <a:endParaRPr lang="ru-RU" sz="1400"/>
        </a:p>
      </dgm:t>
    </dgm:pt>
    <dgm:pt modelId="{7E60064E-A961-4BA9-B91D-11C5F724F91C}">
      <dgm:prSet custT="1"/>
      <dgm:spPr/>
      <dgm:t>
        <a:bodyPr/>
        <a:lstStyle/>
        <a:p>
          <a:r>
            <a:rPr lang="ru-RU" sz="10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комплект исполнительных механизмов котла с электроприводом</a:t>
          </a:r>
          <a:endParaRPr lang="ru-RU" sz="1000" b="1" i="0" cap="all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F934C8A0-3C66-4D20-BD8C-6126792954B3}" type="parTrans" cxnId="{E5E25802-440F-45F0-AFA9-EC6A8D156CD9}">
      <dgm:prSet/>
      <dgm:spPr/>
      <dgm:t>
        <a:bodyPr/>
        <a:lstStyle/>
        <a:p>
          <a:endParaRPr lang="ru-RU" sz="1400"/>
        </a:p>
      </dgm:t>
    </dgm:pt>
    <dgm:pt modelId="{82A5AC4B-1266-4DC6-9C5B-6B5848D372E2}" type="sibTrans" cxnId="{E5E25802-440F-45F0-AFA9-EC6A8D156CD9}">
      <dgm:prSet/>
      <dgm:spPr/>
      <dgm:t>
        <a:bodyPr/>
        <a:lstStyle/>
        <a:p>
          <a:endParaRPr lang="ru-RU" sz="1400"/>
        </a:p>
      </dgm:t>
    </dgm:pt>
    <dgm:pt modelId="{FA266D85-5FDD-4AEF-8B69-F32E060DE901}">
      <dgm:prSet custT="1"/>
      <dgm:spPr/>
      <dgm:t>
        <a:bodyPr/>
        <a:lstStyle/>
        <a:p>
          <a:r>
            <a:rPr lang="ru-RU" sz="10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комплект приборов «полевого» </a:t>
          </a:r>
          <a:r>
            <a:rPr lang="ru-RU" sz="1000" b="1" i="0" cap="all" spc="0" dirty="0" err="1" smtClean="0">
              <a:ln w="0"/>
              <a:effectLst>
                <a:reflection blurRad="12700" stA="0" endPos="50000" dist="5000" dir="5400000" sy="-100000" rotWithShape="0"/>
              </a:effectLst>
            </a:rPr>
            <a:t>КИПиА</a:t>
          </a:r>
          <a:endParaRPr lang="ru-RU" sz="1000" b="1" i="0" cap="all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3C4CD9FC-D0CF-432C-8C42-DC59E767F424}" type="parTrans" cxnId="{18948323-C42F-4D65-8C5C-D4FC8E5A7790}">
      <dgm:prSet/>
      <dgm:spPr/>
      <dgm:t>
        <a:bodyPr/>
        <a:lstStyle/>
        <a:p>
          <a:endParaRPr lang="ru-RU" sz="1400"/>
        </a:p>
      </dgm:t>
    </dgm:pt>
    <dgm:pt modelId="{9F825C71-8B82-48D1-97DE-42BE55909A08}" type="sibTrans" cxnId="{18948323-C42F-4D65-8C5C-D4FC8E5A7790}">
      <dgm:prSet/>
      <dgm:spPr/>
      <dgm:t>
        <a:bodyPr/>
        <a:lstStyle/>
        <a:p>
          <a:endParaRPr lang="ru-RU" sz="1400"/>
        </a:p>
      </dgm:t>
    </dgm:pt>
    <dgm:pt modelId="{F6500A4D-EE97-4B23-A05F-9593EA83BD82}">
      <dgm:prSet custT="1"/>
      <dgm:spPr/>
      <dgm:t>
        <a:bodyPr/>
        <a:lstStyle/>
        <a:p>
          <a:r>
            <a:rPr lang="ru-RU" sz="1000" b="1" i="0" cap="all" spc="0" dirty="0" smtClean="0">
              <a:ln w="0"/>
              <a:effectLst>
                <a:reflection blurRad="12700" stA="0" endPos="50000" dist="5000" dir="5400000" sy="-100000" rotWithShape="0"/>
              </a:effectLst>
            </a:rPr>
            <a:t>шкаф контроллерный (устройство управления) котлом</a:t>
          </a:r>
          <a:endParaRPr lang="ru-RU" sz="1000" b="1" i="0" cap="all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F3599F00-C1BA-43AF-B944-31CCA80C62C2}" type="sibTrans" cxnId="{789615A2-EAA0-4B96-BBFF-BD569403D20B}">
      <dgm:prSet/>
      <dgm:spPr/>
      <dgm:t>
        <a:bodyPr/>
        <a:lstStyle/>
        <a:p>
          <a:endParaRPr lang="ru-RU" sz="1400"/>
        </a:p>
      </dgm:t>
    </dgm:pt>
    <dgm:pt modelId="{EDCD4266-897A-438A-903C-AF1957EF8C7D}" type="parTrans" cxnId="{789615A2-EAA0-4B96-BBFF-BD569403D20B}">
      <dgm:prSet/>
      <dgm:spPr/>
      <dgm:t>
        <a:bodyPr/>
        <a:lstStyle/>
        <a:p>
          <a:endParaRPr lang="ru-RU" sz="1400"/>
        </a:p>
      </dgm:t>
    </dgm:pt>
    <dgm:pt modelId="{0664D7F0-5781-4B80-A8BB-11B44B42610C}" type="pres">
      <dgm:prSet presAssocID="{3A346648-B493-476D-A081-A96844C331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76E7B-90A4-4ADD-AADB-9533F558F49F}" type="pres">
      <dgm:prSet presAssocID="{069740F7-FEC3-4222-B3A5-1F31F491D765}" presName="boxAndChildren" presStyleCnt="0"/>
      <dgm:spPr/>
    </dgm:pt>
    <dgm:pt modelId="{F49F31F3-16E2-47DD-86C9-4EC544CD3E24}" type="pres">
      <dgm:prSet presAssocID="{069740F7-FEC3-4222-B3A5-1F31F491D765}" presName="parentTextBox" presStyleLbl="node1" presStyleIdx="0" presStyleCnt="1"/>
      <dgm:spPr/>
      <dgm:t>
        <a:bodyPr/>
        <a:lstStyle/>
        <a:p>
          <a:endParaRPr lang="ru-RU"/>
        </a:p>
      </dgm:t>
    </dgm:pt>
    <dgm:pt modelId="{E35C7BEB-373E-4404-A516-8E81ADC26C9A}" type="pres">
      <dgm:prSet presAssocID="{069740F7-FEC3-4222-B3A5-1F31F491D765}" presName="entireBox" presStyleLbl="node1" presStyleIdx="0" presStyleCnt="1"/>
      <dgm:spPr/>
      <dgm:t>
        <a:bodyPr/>
        <a:lstStyle/>
        <a:p>
          <a:endParaRPr lang="ru-RU"/>
        </a:p>
      </dgm:t>
    </dgm:pt>
    <dgm:pt modelId="{3312B3CD-2FBB-4F33-9119-D48C2C1605F5}" type="pres">
      <dgm:prSet presAssocID="{069740F7-FEC3-4222-B3A5-1F31F491D765}" presName="descendantBox" presStyleCnt="0"/>
      <dgm:spPr/>
    </dgm:pt>
    <dgm:pt modelId="{8F7ECB13-0EAF-4883-992C-C9DA8EDDA088}" type="pres">
      <dgm:prSet presAssocID="{F6500A4D-EE97-4B23-A05F-9593EA83BD82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4E6F6-927B-4668-80F5-211FB883E9AC}" type="pres">
      <dgm:prSet presAssocID="{774BE8CE-23AB-49D3-B4AB-B89B48B825F2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55D81-5AC8-41BB-87CA-6E36A3D37976}" type="pres">
      <dgm:prSet presAssocID="{EF96F200-1BA6-40F2-84C3-F123EC50F138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551C9-312C-4467-8767-B91702E792F4}" type="pres">
      <dgm:prSet presAssocID="{7E60064E-A961-4BA9-B91D-11C5F724F91C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92E03-0ED3-4009-80FA-A43CC64E8A30}" type="pres">
      <dgm:prSet presAssocID="{FA266D85-5FDD-4AEF-8B69-F32E060DE901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48323-C42F-4D65-8C5C-D4FC8E5A7790}" srcId="{069740F7-FEC3-4222-B3A5-1F31F491D765}" destId="{FA266D85-5FDD-4AEF-8B69-F32E060DE901}" srcOrd="4" destOrd="0" parTransId="{3C4CD9FC-D0CF-432C-8C42-DC59E767F424}" sibTransId="{9F825C71-8B82-48D1-97DE-42BE55909A08}"/>
    <dgm:cxn modelId="{9664A108-B169-4C17-A261-6235D8ABD1FE}" type="presOf" srcId="{F6500A4D-EE97-4B23-A05F-9593EA83BD82}" destId="{8F7ECB13-0EAF-4883-992C-C9DA8EDDA088}" srcOrd="0" destOrd="0" presId="urn:microsoft.com/office/officeart/2005/8/layout/process4"/>
    <dgm:cxn modelId="{2E572D4B-D0FF-4EEE-A45B-7027623DF8B1}" type="presOf" srcId="{069740F7-FEC3-4222-B3A5-1F31F491D765}" destId="{E35C7BEB-373E-4404-A516-8E81ADC26C9A}" srcOrd="1" destOrd="0" presId="urn:microsoft.com/office/officeart/2005/8/layout/process4"/>
    <dgm:cxn modelId="{D2776527-8DD9-4C35-821B-068715E9D9C7}" type="presOf" srcId="{774BE8CE-23AB-49D3-B4AB-B89B48B825F2}" destId="{6B44E6F6-927B-4668-80F5-211FB883E9AC}" srcOrd="0" destOrd="0" presId="urn:microsoft.com/office/officeart/2005/8/layout/process4"/>
    <dgm:cxn modelId="{E5E25802-440F-45F0-AFA9-EC6A8D156CD9}" srcId="{069740F7-FEC3-4222-B3A5-1F31F491D765}" destId="{7E60064E-A961-4BA9-B91D-11C5F724F91C}" srcOrd="3" destOrd="0" parTransId="{F934C8A0-3C66-4D20-BD8C-6126792954B3}" sibTransId="{82A5AC4B-1266-4DC6-9C5B-6B5848D372E2}"/>
    <dgm:cxn modelId="{789615A2-EAA0-4B96-BBFF-BD569403D20B}" srcId="{069740F7-FEC3-4222-B3A5-1F31F491D765}" destId="{F6500A4D-EE97-4B23-A05F-9593EA83BD82}" srcOrd="0" destOrd="0" parTransId="{EDCD4266-897A-438A-903C-AF1957EF8C7D}" sibTransId="{F3599F00-C1BA-43AF-B944-31CCA80C62C2}"/>
    <dgm:cxn modelId="{94E6A91A-2C50-45FE-BC65-54D77D9144B8}" type="presOf" srcId="{069740F7-FEC3-4222-B3A5-1F31F491D765}" destId="{F49F31F3-16E2-47DD-86C9-4EC544CD3E24}" srcOrd="0" destOrd="0" presId="urn:microsoft.com/office/officeart/2005/8/layout/process4"/>
    <dgm:cxn modelId="{387F7952-22BE-416B-9BD8-3BC61BBE077D}" type="presOf" srcId="{7E60064E-A961-4BA9-B91D-11C5F724F91C}" destId="{1F7551C9-312C-4467-8767-B91702E792F4}" srcOrd="0" destOrd="0" presId="urn:microsoft.com/office/officeart/2005/8/layout/process4"/>
    <dgm:cxn modelId="{B83E1E6D-3BCC-4142-A217-B0EF6C6CF1E6}" type="presOf" srcId="{3A346648-B493-476D-A081-A96844C33117}" destId="{0664D7F0-5781-4B80-A8BB-11B44B42610C}" srcOrd="0" destOrd="0" presId="urn:microsoft.com/office/officeart/2005/8/layout/process4"/>
    <dgm:cxn modelId="{7F91B1DA-1E41-4669-A165-4F9241198375}" srcId="{069740F7-FEC3-4222-B3A5-1F31F491D765}" destId="{774BE8CE-23AB-49D3-B4AB-B89B48B825F2}" srcOrd="1" destOrd="0" parTransId="{E6545CCE-4DB6-42D0-B7C9-C0B92837E73F}" sibTransId="{3218517E-FB45-42D0-827B-6B6A67850C51}"/>
    <dgm:cxn modelId="{014D9CAC-E923-4322-BF4E-93C694FF30D4}" type="presOf" srcId="{EF96F200-1BA6-40F2-84C3-F123EC50F138}" destId="{FF255D81-5AC8-41BB-87CA-6E36A3D37976}" srcOrd="0" destOrd="0" presId="urn:microsoft.com/office/officeart/2005/8/layout/process4"/>
    <dgm:cxn modelId="{D5B20C3A-FCC5-4AC4-9807-AED775A4D5D0}" srcId="{069740F7-FEC3-4222-B3A5-1F31F491D765}" destId="{EF96F200-1BA6-40F2-84C3-F123EC50F138}" srcOrd="2" destOrd="0" parTransId="{8A2293AF-0668-4144-9A30-39E4F41935A7}" sibTransId="{152FE1B4-17B1-4719-B945-490A7C2C51F2}"/>
    <dgm:cxn modelId="{034E9730-D6FD-45EB-B4D9-9AD1F587FEAA}" srcId="{3A346648-B493-476D-A081-A96844C33117}" destId="{069740F7-FEC3-4222-B3A5-1F31F491D765}" srcOrd="0" destOrd="0" parTransId="{ADCC7090-D560-4702-AC99-18B0EA8A5DB0}" sibTransId="{649E5911-5193-4792-8281-4F6091336247}"/>
    <dgm:cxn modelId="{F8A9EE11-3567-4C90-A6C9-345EC85007FF}" type="presOf" srcId="{FA266D85-5FDD-4AEF-8B69-F32E060DE901}" destId="{E0392E03-0ED3-4009-80FA-A43CC64E8A30}" srcOrd="0" destOrd="0" presId="urn:microsoft.com/office/officeart/2005/8/layout/process4"/>
    <dgm:cxn modelId="{41A8D681-0E2A-4139-A342-899BB7417489}" type="presParOf" srcId="{0664D7F0-5781-4B80-A8BB-11B44B42610C}" destId="{D3776E7B-90A4-4ADD-AADB-9533F558F49F}" srcOrd="0" destOrd="0" presId="urn:microsoft.com/office/officeart/2005/8/layout/process4"/>
    <dgm:cxn modelId="{232B5AE4-3ED2-4429-A4BE-2D93C4D365D8}" type="presParOf" srcId="{D3776E7B-90A4-4ADD-AADB-9533F558F49F}" destId="{F49F31F3-16E2-47DD-86C9-4EC544CD3E24}" srcOrd="0" destOrd="0" presId="urn:microsoft.com/office/officeart/2005/8/layout/process4"/>
    <dgm:cxn modelId="{EEAE0DE7-6092-4B56-AF19-7EEEFA5ED3AA}" type="presParOf" srcId="{D3776E7B-90A4-4ADD-AADB-9533F558F49F}" destId="{E35C7BEB-373E-4404-A516-8E81ADC26C9A}" srcOrd="1" destOrd="0" presId="urn:microsoft.com/office/officeart/2005/8/layout/process4"/>
    <dgm:cxn modelId="{F04F0C26-6C99-41D6-AA18-6D7AB885C474}" type="presParOf" srcId="{D3776E7B-90A4-4ADD-AADB-9533F558F49F}" destId="{3312B3CD-2FBB-4F33-9119-D48C2C1605F5}" srcOrd="2" destOrd="0" presId="urn:microsoft.com/office/officeart/2005/8/layout/process4"/>
    <dgm:cxn modelId="{C2890FBA-978A-4ECA-9AC1-B12514CAFC69}" type="presParOf" srcId="{3312B3CD-2FBB-4F33-9119-D48C2C1605F5}" destId="{8F7ECB13-0EAF-4883-992C-C9DA8EDDA088}" srcOrd="0" destOrd="0" presId="urn:microsoft.com/office/officeart/2005/8/layout/process4"/>
    <dgm:cxn modelId="{44615621-53F7-453F-969D-6D10EAAC2F0B}" type="presParOf" srcId="{3312B3CD-2FBB-4F33-9119-D48C2C1605F5}" destId="{6B44E6F6-927B-4668-80F5-211FB883E9AC}" srcOrd="1" destOrd="0" presId="urn:microsoft.com/office/officeart/2005/8/layout/process4"/>
    <dgm:cxn modelId="{7EF3A2C0-127E-45ED-9D51-63C9B9CD6E58}" type="presParOf" srcId="{3312B3CD-2FBB-4F33-9119-D48C2C1605F5}" destId="{FF255D81-5AC8-41BB-87CA-6E36A3D37976}" srcOrd="2" destOrd="0" presId="urn:microsoft.com/office/officeart/2005/8/layout/process4"/>
    <dgm:cxn modelId="{6A241CC5-1169-40D1-A70F-D3DF71EF5A21}" type="presParOf" srcId="{3312B3CD-2FBB-4F33-9119-D48C2C1605F5}" destId="{1F7551C9-312C-4467-8767-B91702E792F4}" srcOrd="3" destOrd="0" presId="urn:microsoft.com/office/officeart/2005/8/layout/process4"/>
    <dgm:cxn modelId="{B0E426F4-E72D-4AAA-B845-F787A0C0E336}" type="presParOf" srcId="{3312B3CD-2FBB-4F33-9119-D48C2C1605F5}" destId="{E0392E03-0ED3-4009-80FA-A43CC64E8A30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346648-B493-476D-A081-A96844C33117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69740F7-FEC3-4222-B3A5-1F31F491D765}">
      <dgm:prSet custT="1"/>
      <dgm:spPr/>
      <dgm:t>
        <a:bodyPr/>
        <a:lstStyle/>
        <a:p>
          <a:pPr algn="just"/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ОТОБРАЖЕНИЕ ИНФОРМАЦИИ О ТЕКУЩИХ ЗНАЧЕНИЯХ КОНТРОЛИРУЕМЫХ ПАРАМЕТРОВ И СОСТОЯНИЯ ОБОРУДОВАНИЯ КОТЛА;</a:t>
          </a:r>
          <a:endParaRPr lang="ru-RU" sz="500" b="1" i="0" cap="none" spc="0" dirty="0">
            <a:ln w="0"/>
            <a:effectLst>
              <a:reflection blurRad="12700" stA="0" endPos="50000" dist="5000" dir="5400000" sy="-100000" rotWithShape="0"/>
            </a:effectLst>
          </a:endParaRPr>
        </a:p>
      </dgm:t>
    </dgm:pt>
    <dgm:pt modelId="{ADCC7090-D560-4702-AC99-18B0EA8A5DB0}" type="parTrans" cxnId="{034E9730-D6FD-45EB-B4D9-9AD1F587FEAA}">
      <dgm:prSet/>
      <dgm:spPr/>
      <dgm:t>
        <a:bodyPr/>
        <a:lstStyle/>
        <a:p>
          <a:endParaRPr lang="ru-RU" sz="1100" b="1" dirty="0"/>
        </a:p>
      </dgm:t>
    </dgm:pt>
    <dgm:pt modelId="{649E5911-5193-4792-8281-4F6091336247}" type="sibTrans" cxnId="{034E9730-D6FD-45EB-B4D9-9AD1F587FEAA}">
      <dgm:prSet/>
      <dgm:spPr/>
      <dgm:t>
        <a:bodyPr/>
        <a:lstStyle/>
        <a:p>
          <a:endParaRPr lang="ru-RU" sz="1100" b="1" dirty="0"/>
        </a:p>
      </dgm:t>
    </dgm:pt>
    <dgm:pt modelId="{10E15522-8386-4312-A58E-DB3A1A115A70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ПРЕДУПРЕДИТЕЛЬНАЯ И АВАРИЙНАЯ СИГНАЛИЗАЦИЯ; 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D132D-D027-44C8-9405-8E35B50D37A1}" type="parTrans" cxnId="{40076D7A-6DD4-4DF0-AC2E-A1B290F13F41}">
      <dgm:prSet/>
      <dgm:spPr/>
      <dgm:t>
        <a:bodyPr/>
        <a:lstStyle/>
        <a:p>
          <a:endParaRPr lang="ru-RU" sz="1400" b="1" dirty="0"/>
        </a:p>
      </dgm:t>
    </dgm:pt>
    <dgm:pt modelId="{DEDE0F0C-69D8-488E-8F43-2C45EF97FFEB}" type="sibTrans" cxnId="{40076D7A-6DD4-4DF0-AC2E-A1B290F13F41}">
      <dgm:prSet/>
      <dgm:spPr/>
      <dgm:t>
        <a:bodyPr/>
        <a:lstStyle/>
        <a:p>
          <a:endParaRPr lang="ru-RU" sz="1400" b="1" dirty="0"/>
        </a:p>
      </dgm:t>
    </dgm:pt>
    <dgm:pt modelId="{EDE3375D-91D8-4FC0-A1EB-E3AA0C49BE15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АВТОМАТИЗИРОВАННЫЙ ПУСК ИЗ ЛЮБОГО ТЕПЛОТЕХНИЧЕСКОГО СОСТОЯНИЯ;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195FA-67EF-4153-907F-4E6CCD742127}" type="parTrans" cxnId="{B151F4E4-72E0-42A0-B5FB-AD344C3D554F}">
      <dgm:prSet/>
      <dgm:spPr/>
      <dgm:t>
        <a:bodyPr/>
        <a:lstStyle/>
        <a:p>
          <a:endParaRPr lang="ru-RU" sz="1400" b="1" dirty="0"/>
        </a:p>
      </dgm:t>
    </dgm:pt>
    <dgm:pt modelId="{A3773796-FC8A-4417-85C1-BC99E5A596B0}" type="sibTrans" cxnId="{B151F4E4-72E0-42A0-B5FB-AD344C3D554F}">
      <dgm:prSet/>
      <dgm:spPr/>
      <dgm:t>
        <a:bodyPr/>
        <a:lstStyle/>
        <a:p>
          <a:endParaRPr lang="ru-RU" sz="1400" b="1" dirty="0"/>
        </a:p>
      </dgm:t>
    </dgm:pt>
    <dgm:pt modelId="{753440D6-52C3-4AE0-9073-50C6DD53A5F6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ТЕХНОЛОГИЧЕСКИЕ ЗАЩИТЫ И БЛОКИРОВКИ;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13F2B6-B918-4FFB-8060-1201AA5BBDAE}" type="parTrans" cxnId="{B6CF4A59-9FFC-49DF-9ACD-E3245F81A348}">
      <dgm:prSet/>
      <dgm:spPr/>
      <dgm:t>
        <a:bodyPr/>
        <a:lstStyle/>
        <a:p>
          <a:endParaRPr lang="ru-RU" sz="1400" b="1" dirty="0"/>
        </a:p>
      </dgm:t>
    </dgm:pt>
    <dgm:pt modelId="{34EE9345-1C0F-4810-A8FF-A54D60447810}" type="sibTrans" cxnId="{B6CF4A59-9FFC-49DF-9ACD-E3245F81A348}">
      <dgm:prSet/>
      <dgm:spPr/>
      <dgm:t>
        <a:bodyPr/>
        <a:lstStyle/>
        <a:p>
          <a:endParaRPr lang="ru-RU" sz="1400" b="1" dirty="0"/>
        </a:p>
      </dgm:t>
    </dgm:pt>
    <dgm:pt modelId="{5EBCFB7C-E5A4-4640-A608-1746F28BDE14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АВТОМАТИЧЕСКОЕ РЕГУЛИРОВАНИЕ ОСНОВНЫХ ПАРАМЕТРОВ;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E4AC0-77EE-416E-9E04-17FF949691E8}" type="parTrans" cxnId="{DB5FAF87-7C0D-444F-8074-7FC704FD9EBC}">
      <dgm:prSet/>
      <dgm:spPr/>
      <dgm:t>
        <a:bodyPr/>
        <a:lstStyle/>
        <a:p>
          <a:endParaRPr lang="ru-RU" sz="1400" b="1" dirty="0"/>
        </a:p>
      </dgm:t>
    </dgm:pt>
    <dgm:pt modelId="{D96A6B25-CD7D-4C55-ABB7-054B5C64889F}" type="sibTrans" cxnId="{DB5FAF87-7C0D-444F-8074-7FC704FD9EBC}">
      <dgm:prSet/>
      <dgm:spPr/>
      <dgm:t>
        <a:bodyPr/>
        <a:lstStyle/>
        <a:p>
          <a:endParaRPr lang="ru-RU" sz="1400" b="1" dirty="0"/>
        </a:p>
      </dgm:t>
    </dgm:pt>
    <dgm:pt modelId="{879DCA91-AE12-445C-B276-478CFA3C0B31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АВТОМАТИЧЕСКИЙ ОСТАНОВ КОТЛА, В ТОМ ЧИСЛЕ ДЕЙСТВИЕМ ЗАЩИТ;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F98A9-23C5-4C48-B768-61604114A25D}" type="parTrans" cxnId="{BC502016-F68C-4CC7-9B20-494717D1AB23}">
      <dgm:prSet/>
      <dgm:spPr/>
      <dgm:t>
        <a:bodyPr/>
        <a:lstStyle/>
        <a:p>
          <a:endParaRPr lang="ru-RU" sz="1400" b="1" dirty="0"/>
        </a:p>
      </dgm:t>
    </dgm:pt>
    <dgm:pt modelId="{7AC20102-9548-4C7B-B253-55989335050B}" type="sibTrans" cxnId="{BC502016-F68C-4CC7-9B20-494717D1AB23}">
      <dgm:prSet/>
      <dgm:spPr/>
      <dgm:t>
        <a:bodyPr/>
        <a:lstStyle/>
        <a:p>
          <a:endParaRPr lang="ru-RU" sz="1400" b="1" dirty="0"/>
        </a:p>
      </dgm:t>
    </dgm:pt>
    <dgm:pt modelId="{44B66790-0787-42CB-8627-964E1944A1EB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ИСПОЛНИТЕЛЬНЫМИ МЕХАНИЗМАМИ (ИМ) В АВТОМАТИЧЕСКОМ И ДИСТАНЦИОННОМ(С ПУЛЬТА ОПЕРАТОРА) РЕЖИМАХ;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20F98A-EB28-4EEB-B319-5B2624B5CB7B}" type="parTrans" cxnId="{496EA087-DFD1-4786-8A2D-22BD6CA3E943}">
      <dgm:prSet/>
      <dgm:spPr/>
      <dgm:t>
        <a:bodyPr/>
        <a:lstStyle/>
        <a:p>
          <a:endParaRPr lang="ru-RU" sz="1400" b="1" dirty="0"/>
        </a:p>
      </dgm:t>
    </dgm:pt>
    <dgm:pt modelId="{36808FC5-9E23-44D6-AD89-714958071A61}" type="sibTrans" cxnId="{496EA087-DFD1-4786-8A2D-22BD6CA3E943}">
      <dgm:prSet/>
      <dgm:spPr/>
      <dgm:t>
        <a:bodyPr/>
        <a:lstStyle/>
        <a:p>
          <a:endParaRPr lang="ru-RU" sz="1400" b="1" dirty="0"/>
        </a:p>
      </dgm:t>
    </dgm:pt>
    <dgm:pt modelId="{5A89E166-2610-4145-B602-593B3F3D1A23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РЕГИСТРАЦИЯ НЕШТАТНЫХ СИТУАЦИЙ И ДЕЙСТВИЙ ОПЕРАТИВНОГО ПЕРСОНАЛА В АРХИВЕ СОБЫТИЙ;</a:t>
          </a:r>
          <a:endParaRPr lang="ru-RU" sz="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96481-6689-45C2-AE5A-30B7E162C9EA}" type="parTrans" cxnId="{938BB9B0-F863-48CC-A93C-33182A6F71D5}">
      <dgm:prSet/>
      <dgm:spPr/>
      <dgm:t>
        <a:bodyPr/>
        <a:lstStyle/>
        <a:p>
          <a:endParaRPr lang="ru-RU" sz="1400" b="1" dirty="0"/>
        </a:p>
      </dgm:t>
    </dgm:pt>
    <dgm:pt modelId="{94B674FD-F9A6-4266-841A-22B159A23ED5}" type="sibTrans" cxnId="{938BB9B0-F863-48CC-A93C-33182A6F71D5}">
      <dgm:prSet/>
      <dgm:spPr/>
      <dgm:t>
        <a:bodyPr/>
        <a:lstStyle/>
        <a:p>
          <a:endParaRPr lang="ru-RU" sz="1400" b="1" dirty="0"/>
        </a:p>
      </dgm:t>
    </dgm:pt>
    <dgm:pt modelId="{961C3A3C-F964-49EE-AFC1-BC3A1C557689}">
      <dgm:prSet custT="1"/>
      <dgm:spPr/>
      <dgm:t>
        <a:bodyPr/>
        <a:lstStyle/>
        <a:p>
          <a:r>
            <a:rPr lang="ru-RU" sz="800" b="1" dirty="0" smtClean="0">
              <a:latin typeface="Arial" panose="020B0604020202020204" pitchFamily="34" charset="0"/>
              <a:cs typeface="Arial" panose="020B0604020202020204" pitchFamily="34" charset="0"/>
            </a:rPr>
            <a:t>РЕТРОСПЕКТИВНОЕ ОТОБРАЖЕНИЕ АРХИВИРУЕМОЙ ИНФОРМАЦИИ</a:t>
          </a:r>
          <a:endParaRPr lang="ru-RU" sz="800" b="1" dirty="0"/>
        </a:p>
      </dgm:t>
    </dgm:pt>
    <dgm:pt modelId="{670D8315-E1D3-479C-B7F6-BC8641CE15C5}" type="parTrans" cxnId="{571D398E-5D1B-4D72-8E38-646D18798728}">
      <dgm:prSet/>
      <dgm:spPr/>
      <dgm:t>
        <a:bodyPr/>
        <a:lstStyle/>
        <a:p>
          <a:endParaRPr lang="ru-RU" sz="1400" b="1" dirty="0"/>
        </a:p>
      </dgm:t>
    </dgm:pt>
    <dgm:pt modelId="{28FE00E5-DB95-492B-9628-BD87177EC116}" type="sibTrans" cxnId="{571D398E-5D1B-4D72-8E38-646D18798728}">
      <dgm:prSet/>
      <dgm:spPr/>
      <dgm:t>
        <a:bodyPr/>
        <a:lstStyle/>
        <a:p>
          <a:endParaRPr lang="ru-RU" sz="1400" b="1" dirty="0"/>
        </a:p>
      </dgm:t>
    </dgm:pt>
    <dgm:pt modelId="{EA924513-1420-44DD-85C7-5FD5253CBC39}" type="pres">
      <dgm:prSet presAssocID="{3A346648-B493-476D-A081-A96844C331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D1ECA-0F51-427A-A11F-1B9EB0CBE26E}" type="pres">
      <dgm:prSet presAssocID="{069740F7-FEC3-4222-B3A5-1F31F491D76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069DF-A5B2-487B-AE5E-D4B0D204790E}" type="pres">
      <dgm:prSet presAssocID="{649E5911-5193-4792-8281-4F6091336247}" presName="sibTrans" presStyleCnt="0"/>
      <dgm:spPr/>
    </dgm:pt>
    <dgm:pt modelId="{A09E4074-D2F5-4341-BB89-6A8CB78B5ADE}" type="pres">
      <dgm:prSet presAssocID="{10E15522-8386-4312-A58E-DB3A1A115A7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11024-547E-4DF6-B25C-F5188C09ECFA}" type="pres">
      <dgm:prSet presAssocID="{DEDE0F0C-69D8-488E-8F43-2C45EF97FFEB}" presName="sibTrans" presStyleCnt="0"/>
      <dgm:spPr/>
    </dgm:pt>
    <dgm:pt modelId="{E1527A46-9BA6-4210-B03E-5F21F908BA1F}" type="pres">
      <dgm:prSet presAssocID="{EDE3375D-91D8-4FC0-A1EB-E3AA0C49BE1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B840B-B196-4161-81C3-06678CC5FCE8}" type="pres">
      <dgm:prSet presAssocID="{A3773796-FC8A-4417-85C1-BC99E5A596B0}" presName="sibTrans" presStyleCnt="0"/>
      <dgm:spPr/>
    </dgm:pt>
    <dgm:pt modelId="{F30162EF-031F-4FB1-8179-A689D45E6C26}" type="pres">
      <dgm:prSet presAssocID="{753440D6-52C3-4AE0-9073-50C6DD53A5F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D8A41-8236-4AE2-AEA2-E60F2FCBEB53}" type="pres">
      <dgm:prSet presAssocID="{34EE9345-1C0F-4810-A8FF-A54D60447810}" presName="sibTrans" presStyleCnt="0"/>
      <dgm:spPr/>
    </dgm:pt>
    <dgm:pt modelId="{97792EA3-093B-45C7-A284-CDCFAB985955}" type="pres">
      <dgm:prSet presAssocID="{5EBCFB7C-E5A4-4640-A608-1746F28BDE1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065C9-B0C4-49A6-9EC3-0FF6CD3630F9}" type="pres">
      <dgm:prSet presAssocID="{D96A6B25-CD7D-4C55-ABB7-054B5C64889F}" presName="sibTrans" presStyleCnt="0"/>
      <dgm:spPr/>
    </dgm:pt>
    <dgm:pt modelId="{4EAABD39-C467-4CA9-8E9A-00DB57BBB45B}" type="pres">
      <dgm:prSet presAssocID="{879DCA91-AE12-445C-B276-478CFA3C0B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18240-B3EB-4FD3-B856-A7D2AFBA8183}" type="pres">
      <dgm:prSet presAssocID="{7AC20102-9548-4C7B-B253-55989335050B}" presName="sibTrans" presStyleCnt="0"/>
      <dgm:spPr/>
    </dgm:pt>
    <dgm:pt modelId="{89DF73AE-F1A2-4723-8EF9-68082FD4D0E9}" type="pres">
      <dgm:prSet presAssocID="{44B66790-0787-42CB-8627-964E1944A1E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8613-B1CB-4D9D-B7DB-43AE04E7825E}" type="pres">
      <dgm:prSet presAssocID="{36808FC5-9E23-44D6-AD89-714958071A61}" presName="sibTrans" presStyleCnt="0"/>
      <dgm:spPr/>
    </dgm:pt>
    <dgm:pt modelId="{B1617133-5329-433D-A7D6-97A85896D9B9}" type="pres">
      <dgm:prSet presAssocID="{5A89E166-2610-4145-B602-593B3F3D1A2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17D5C-BB0A-4722-A7D7-05E480390629}" type="pres">
      <dgm:prSet presAssocID="{94B674FD-F9A6-4266-841A-22B159A23ED5}" presName="sibTrans" presStyleCnt="0"/>
      <dgm:spPr/>
    </dgm:pt>
    <dgm:pt modelId="{B0F1251A-D367-49FC-9272-06E8078812F4}" type="pres">
      <dgm:prSet presAssocID="{961C3A3C-F964-49EE-AFC1-BC3A1C55768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4A59-9FFC-49DF-9ACD-E3245F81A348}" srcId="{3A346648-B493-476D-A081-A96844C33117}" destId="{753440D6-52C3-4AE0-9073-50C6DD53A5F6}" srcOrd="3" destOrd="0" parTransId="{0513F2B6-B918-4FFB-8060-1201AA5BBDAE}" sibTransId="{34EE9345-1C0F-4810-A8FF-A54D60447810}"/>
    <dgm:cxn modelId="{938BB9B0-F863-48CC-A93C-33182A6F71D5}" srcId="{3A346648-B493-476D-A081-A96844C33117}" destId="{5A89E166-2610-4145-B602-593B3F3D1A23}" srcOrd="7" destOrd="0" parTransId="{48C96481-6689-45C2-AE5A-30B7E162C9EA}" sibTransId="{94B674FD-F9A6-4266-841A-22B159A23ED5}"/>
    <dgm:cxn modelId="{DB5FAF87-7C0D-444F-8074-7FC704FD9EBC}" srcId="{3A346648-B493-476D-A081-A96844C33117}" destId="{5EBCFB7C-E5A4-4640-A608-1746F28BDE14}" srcOrd="4" destOrd="0" parTransId="{A1BE4AC0-77EE-416E-9E04-17FF949691E8}" sibTransId="{D96A6B25-CD7D-4C55-ABB7-054B5C64889F}"/>
    <dgm:cxn modelId="{571D398E-5D1B-4D72-8E38-646D18798728}" srcId="{3A346648-B493-476D-A081-A96844C33117}" destId="{961C3A3C-F964-49EE-AFC1-BC3A1C557689}" srcOrd="8" destOrd="0" parTransId="{670D8315-E1D3-479C-B7F6-BC8641CE15C5}" sibTransId="{28FE00E5-DB95-492B-9628-BD87177EC116}"/>
    <dgm:cxn modelId="{C6F775EF-F11E-4C03-9C2F-DCB6B137CC8C}" type="presOf" srcId="{879DCA91-AE12-445C-B276-478CFA3C0B31}" destId="{4EAABD39-C467-4CA9-8E9A-00DB57BBB45B}" srcOrd="0" destOrd="0" presId="urn:microsoft.com/office/officeart/2005/8/layout/default"/>
    <dgm:cxn modelId="{75F0E0B3-367E-4E91-9897-3F8E10F80F5C}" type="presOf" srcId="{069740F7-FEC3-4222-B3A5-1F31F491D765}" destId="{6AFD1ECA-0F51-427A-A11F-1B9EB0CBE26E}" srcOrd="0" destOrd="0" presId="urn:microsoft.com/office/officeart/2005/8/layout/default"/>
    <dgm:cxn modelId="{865882DB-A2F2-4773-92CF-B17D184B6F41}" type="presOf" srcId="{961C3A3C-F964-49EE-AFC1-BC3A1C557689}" destId="{B0F1251A-D367-49FC-9272-06E8078812F4}" srcOrd="0" destOrd="0" presId="urn:microsoft.com/office/officeart/2005/8/layout/default"/>
    <dgm:cxn modelId="{E8BFC0C8-325C-4DA5-9A30-B6B4C7EF0658}" type="presOf" srcId="{5EBCFB7C-E5A4-4640-A608-1746F28BDE14}" destId="{97792EA3-093B-45C7-A284-CDCFAB985955}" srcOrd="0" destOrd="0" presId="urn:microsoft.com/office/officeart/2005/8/layout/default"/>
    <dgm:cxn modelId="{B1FDD444-6B40-4284-A7B8-236949F931E2}" type="presOf" srcId="{753440D6-52C3-4AE0-9073-50C6DD53A5F6}" destId="{F30162EF-031F-4FB1-8179-A689D45E6C26}" srcOrd="0" destOrd="0" presId="urn:microsoft.com/office/officeart/2005/8/layout/default"/>
    <dgm:cxn modelId="{496EA087-DFD1-4786-8A2D-22BD6CA3E943}" srcId="{3A346648-B493-476D-A081-A96844C33117}" destId="{44B66790-0787-42CB-8627-964E1944A1EB}" srcOrd="6" destOrd="0" parTransId="{9020F98A-EB28-4EEB-B319-5B2624B5CB7B}" sibTransId="{36808FC5-9E23-44D6-AD89-714958071A61}"/>
    <dgm:cxn modelId="{0AE2496F-2536-4D8E-9965-D0E0ADDE1428}" type="presOf" srcId="{3A346648-B493-476D-A081-A96844C33117}" destId="{EA924513-1420-44DD-85C7-5FD5253CBC39}" srcOrd="0" destOrd="0" presId="urn:microsoft.com/office/officeart/2005/8/layout/default"/>
    <dgm:cxn modelId="{92D7EF4B-182E-42D6-A853-9949DD334906}" type="presOf" srcId="{44B66790-0787-42CB-8627-964E1944A1EB}" destId="{89DF73AE-F1A2-4723-8EF9-68082FD4D0E9}" srcOrd="0" destOrd="0" presId="urn:microsoft.com/office/officeart/2005/8/layout/default"/>
    <dgm:cxn modelId="{BC502016-F68C-4CC7-9B20-494717D1AB23}" srcId="{3A346648-B493-476D-A081-A96844C33117}" destId="{879DCA91-AE12-445C-B276-478CFA3C0B31}" srcOrd="5" destOrd="0" parTransId="{29CF98A9-23C5-4C48-B768-61604114A25D}" sibTransId="{7AC20102-9548-4C7B-B253-55989335050B}"/>
    <dgm:cxn modelId="{40076D7A-6DD4-4DF0-AC2E-A1B290F13F41}" srcId="{3A346648-B493-476D-A081-A96844C33117}" destId="{10E15522-8386-4312-A58E-DB3A1A115A70}" srcOrd="1" destOrd="0" parTransId="{1B1D132D-D027-44C8-9405-8E35B50D37A1}" sibTransId="{DEDE0F0C-69D8-488E-8F43-2C45EF97FFEB}"/>
    <dgm:cxn modelId="{B151F4E4-72E0-42A0-B5FB-AD344C3D554F}" srcId="{3A346648-B493-476D-A081-A96844C33117}" destId="{EDE3375D-91D8-4FC0-A1EB-E3AA0C49BE15}" srcOrd="2" destOrd="0" parTransId="{9A6195FA-67EF-4153-907F-4E6CCD742127}" sibTransId="{A3773796-FC8A-4417-85C1-BC99E5A596B0}"/>
    <dgm:cxn modelId="{9677D510-6D8B-46F8-9646-2AB599F44369}" type="presOf" srcId="{5A89E166-2610-4145-B602-593B3F3D1A23}" destId="{B1617133-5329-433D-A7D6-97A85896D9B9}" srcOrd="0" destOrd="0" presId="urn:microsoft.com/office/officeart/2005/8/layout/default"/>
    <dgm:cxn modelId="{1197CE0F-216A-4D51-B855-D3B1BF18A7B5}" type="presOf" srcId="{EDE3375D-91D8-4FC0-A1EB-E3AA0C49BE15}" destId="{E1527A46-9BA6-4210-B03E-5F21F908BA1F}" srcOrd="0" destOrd="0" presId="urn:microsoft.com/office/officeart/2005/8/layout/default"/>
    <dgm:cxn modelId="{528EE56B-FA8C-4C1D-A4BD-148763F6883D}" type="presOf" srcId="{10E15522-8386-4312-A58E-DB3A1A115A70}" destId="{A09E4074-D2F5-4341-BB89-6A8CB78B5ADE}" srcOrd="0" destOrd="0" presId="urn:microsoft.com/office/officeart/2005/8/layout/default"/>
    <dgm:cxn modelId="{034E9730-D6FD-45EB-B4D9-9AD1F587FEAA}" srcId="{3A346648-B493-476D-A081-A96844C33117}" destId="{069740F7-FEC3-4222-B3A5-1F31F491D765}" srcOrd="0" destOrd="0" parTransId="{ADCC7090-D560-4702-AC99-18B0EA8A5DB0}" sibTransId="{649E5911-5193-4792-8281-4F6091336247}"/>
    <dgm:cxn modelId="{C652894E-248B-4BF9-A8DE-6BB546295EE0}" type="presParOf" srcId="{EA924513-1420-44DD-85C7-5FD5253CBC39}" destId="{6AFD1ECA-0F51-427A-A11F-1B9EB0CBE26E}" srcOrd="0" destOrd="0" presId="urn:microsoft.com/office/officeart/2005/8/layout/default"/>
    <dgm:cxn modelId="{8577F40B-52AF-4AA6-A86B-E0BB2BC07512}" type="presParOf" srcId="{EA924513-1420-44DD-85C7-5FD5253CBC39}" destId="{EDD069DF-A5B2-487B-AE5E-D4B0D204790E}" srcOrd="1" destOrd="0" presId="urn:microsoft.com/office/officeart/2005/8/layout/default"/>
    <dgm:cxn modelId="{7EB38E38-1D5E-493D-BFFB-6AB3DC2F7B59}" type="presParOf" srcId="{EA924513-1420-44DD-85C7-5FD5253CBC39}" destId="{A09E4074-D2F5-4341-BB89-6A8CB78B5ADE}" srcOrd="2" destOrd="0" presId="urn:microsoft.com/office/officeart/2005/8/layout/default"/>
    <dgm:cxn modelId="{15D02B5E-DF96-402A-A2D1-9C32B339A678}" type="presParOf" srcId="{EA924513-1420-44DD-85C7-5FD5253CBC39}" destId="{50011024-547E-4DF6-B25C-F5188C09ECFA}" srcOrd="3" destOrd="0" presId="urn:microsoft.com/office/officeart/2005/8/layout/default"/>
    <dgm:cxn modelId="{5BCE13FC-9B6A-48D1-84E2-4FE3F7314A86}" type="presParOf" srcId="{EA924513-1420-44DD-85C7-5FD5253CBC39}" destId="{E1527A46-9BA6-4210-B03E-5F21F908BA1F}" srcOrd="4" destOrd="0" presId="urn:microsoft.com/office/officeart/2005/8/layout/default"/>
    <dgm:cxn modelId="{607BB41D-961C-4481-ABEA-5B5511135BCF}" type="presParOf" srcId="{EA924513-1420-44DD-85C7-5FD5253CBC39}" destId="{CA1B840B-B196-4161-81C3-06678CC5FCE8}" srcOrd="5" destOrd="0" presId="urn:microsoft.com/office/officeart/2005/8/layout/default"/>
    <dgm:cxn modelId="{651DAB68-C2A0-4487-9242-F372B5E7EED8}" type="presParOf" srcId="{EA924513-1420-44DD-85C7-5FD5253CBC39}" destId="{F30162EF-031F-4FB1-8179-A689D45E6C26}" srcOrd="6" destOrd="0" presId="urn:microsoft.com/office/officeart/2005/8/layout/default"/>
    <dgm:cxn modelId="{7C6EE4F6-E0C0-464B-ADC2-47E207689DB8}" type="presParOf" srcId="{EA924513-1420-44DD-85C7-5FD5253CBC39}" destId="{468D8A41-8236-4AE2-AEA2-E60F2FCBEB53}" srcOrd="7" destOrd="0" presId="urn:microsoft.com/office/officeart/2005/8/layout/default"/>
    <dgm:cxn modelId="{2CFCDC84-7C7D-44C4-8B4F-AB69EB468EA1}" type="presParOf" srcId="{EA924513-1420-44DD-85C7-5FD5253CBC39}" destId="{97792EA3-093B-45C7-A284-CDCFAB985955}" srcOrd="8" destOrd="0" presId="urn:microsoft.com/office/officeart/2005/8/layout/default"/>
    <dgm:cxn modelId="{DC14D407-CDCA-489E-82C5-4547C0799471}" type="presParOf" srcId="{EA924513-1420-44DD-85C7-5FD5253CBC39}" destId="{C58065C9-B0C4-49A6-9EC3-0FF6CD3630F9}" srcOrd="9" destOrd="0" presId="urn:microsoft.com/office/officeart/2005/8/layout/default"/>
    <dgm:cxn modelId="{A324213F-E29D-4EE2-BBB4-E61A922344D6}" type="presParOf" srcId="{EA924513-1420-44DD-85C7-5FD5253CBC39}" destId="{4EAABD39-C467-4CA9-8E9A-00DB57BBB45B}" srcOrd="10" destOrd="0" presId="urn:microsoft.com/office/officeart/2005/8/layout/default"/>
    <dgm:cxn modelId="{AA09B352-80E5-444B-ADA6-7656185F1959}" type="presParOf" srcId="{EA924513-1420-44DD-85C7-5FD5253CBC39}" destId="{1AF18240-B3EB-4FD3-B856-A7D2AFBA8183}" srcOrd="11" destOrd="0" presId="urn:microsoft.com/office/officeart/2005/8/layout/default"/>
    <dgm:cxn modelId="{03C7FCAF-09CA-4980-A42F-DE3BC17EDFAE}" type="presParOf" srcId="{EA924513-1420-44DD-85C7-5FD5253CBC39}" destId="{89DF73AE-F1A2-4723-8EF9-68082FD4D0E9}" srcOrd="12" destOrd="0" presId="urn:microsoft.com/office/officeart/2005/8/layout/default"/>
    <dgm:cxn modelId="{C06E8D52-A983-47C2-AC88-02205FAA8EB1}" type="presParOf" srcId="{EA924513-1420-44DD-85C7-5FD5253CBC39}" destId="{EF7F8613-B1CB-4D9D-B7DB-43AE04E7825E}" srcOrd="13" destOrd="0" presId="urn:microsoft.com/office/officeart/2005/8/layout/default"/>
    <dgm:cxn modelId="{952F67B2-2009-45F6-A8F8-DD07EE399E58}" type="presParOf" srcId="{EA924513-1420-44DD-85C7-5FD5253CBC39}" destId="{B1617133-5329-433D-A7D6-97A85896D9B9}" srcOrd="14" destOrd="0" presId="urn:microsoft.com/office/officeart/2005/8/layout/default"/>
    <dgm:cxn modelId="{B2C38AFC-5CF6-44A1-8C1E-525BB3FFFB95}" type="presParOf" srcId="{EA924513-1420-44DD-85C7-5FD5253CBC39}" destId="{E0717D5C-BB0A-4722-A7D7-05E480390629}" srcOrd="15" destOrd="0" presId="urn:microsoft.com/office/officeart/2005/8/layout/default"/>
    <dgm:cxn modelId="{CE95DA15-FF28-413B-9898-16962F141318}" type="presParOf" srcId="{EA924513-1420-44DD-85C7-5FD5253CBC39}" destId="{B0F1251A-D367-49FC-9272-06E8078812F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947E89-4DCA-4C9A-9540-CFEC792805EE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E404F-CAE8-49F0-A9C6-C95401A8E6B6}">
      <dgm:prSet custT="1"/>
      <dgm:spPr/>
      <dgm:t>
        <a:bodyPr/>
        <a:lstStyle/>
        <a:p>
          <a:pPr algn="just" rtl="0"/>
          <a:r>
            <a:rPr lang="ru-RU" sz="12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Топочную камеру и газоходы котла образуют экраны, выполненные из мембранных панелей</a:t>
          </a:r>
        </a:p>
        <a:p>
          <a:pPr algn="just" rtl="0"/>
          <a:r>
            <a:rPr lang="ru-RU" sz="12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Поставляются блоками в большинстве в сборе с коллекторами</a:t>
          </a:r>
          <a:endParaRPr lang="ru-RU" sz="12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85C527F8-38CA-4B41-8579-024196C102B8}" type="parTrans" cxnId="{6B2BE73E-B1C6-4A4F-84AC-FA840659305A}">
      <dgm:prSet/>
      <dgm:spPr/>
      <dgm:t>
        <a:bodyPr/>
        <a:lstStyle/>
        <a:p>
          <a:endParaRPr lang="ru-RU"/>
        </a:p>
      </dgm:t>
    </dgm:pt>
    <dgm:pt modelId="{1AB47B02-3437-4E56-8FDB-C91026E89F38}" type="sibTrans" cxnId="{6B2BE73E-B1C6-4A4F-84AC-FA840659305A}">
      <dgm:prSet/>
      <dgm:spPr/>
      <dgm:t>
        <a:bodyPr/>
        <a:lstStyle/>
        <a:p>
          <a:endParaRPr lang="ru-RU"/>
        </a:p>
      </dgm:t>
    </dgm:pt>
    <dgm:pt modelId="{0AB85A73-EB30-4B7E-84D6-6ADDE5A470DD}" type="pres">
      <dgm:prSet presAssocID="{FD947E89-4DCA-4C9A-9540-CFEC792805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695A5-6553-438D-B7E7-F81FFCFF1D2C}" type="pres">
      <dgm:prSet presAssocID="{870E404F-CAE8-49F0-A9C6-C95401A8E6B6}" presName="composite" presStyleCnt="0"/>
      <dgm:spPr/>
    </dgm:pt>
    <dgm:pt modelId="{4B0C37BE-EC4B-4523-97FE-EB1144C8EA00}" type="pres">
      <dgm:prSet presAssocID="{870E404F-CAE8-49F0-A9C6-C95401A8E6B6}" presName="rect1" presStyleLbl="trAlignAcc1" presStyleIdx="0" presStyleCnt="1" custScaleX="84047" custScaleY="12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213D1-E8A1-436F-BF94-FA58C9764B10}" type="pres">
      <dgm:prSet presAssocID="{870E404F-CAE8-49F0-A9C6-C95401A8E6B6}" presName="rect2" presStyleLbl="fgImgPlace1" presStyleIdx="0" presStyleCnt="1" custScaleX="158145" custScaleY="115299" custLinFactNeighborX="10735" custLinFactNeighborY="-169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1FF36FD-9A8A-41E7-80B8-F54CF759390B}" type="presOf" srcId="{FD947E89-4DCA-4C9A-9540-CFEC792805EE}" destId="{0AB85A73-EB30-4B7E-84D6-6ADDE5A470DD}" srcOrd="0" destOrd="0" presId="urn:microsoft.com/office/officeart/2008/layout/PictureStrips"/>
    <dgm:cxn modelId="{0001C470-5F6F-4892-A7C1-6B3AC86BC703}" type="presOf" srcId="{870E404F-CAE8-49F0-A9C6-C95401A8E6B6}" destId="{4B0C37BE-EC4B-4523-97FE-EB1144C8EA00}" srcOrd="0" destOrd="0" presId="urn:microsoft.com/office/officeart/2008/layout/PictureStrips"/>
    <dgm:cxn modelId="{6B2BE73E-B1C6-4A4F-84AC-FA840659305A}" srcId="{FD947E89-4DCA-4C9A-9540-CFEC792805EE}" destId="{870E404F-CAE8-49F0-A9C6-C95401A8E6B6}" srcOrd="0" destOrd="0" parTransId="{85C527F8-38CA-4B41-8579-024196C102B8}" sibTransId="{1AB47B02-3437-4E56-8FDB-C91026E89F38}"/>
    <dgm:cxn modelId="{577A983D-2D75-4FB1-B4D1-ED69BAEF1FE2}" type="presParOf" srcId="{0AB85A73-EB30-4B7E-84D6-6ADDE5A470DD}" destId="{B59695A5-6553-438D-B7E7-F81FFCFF1D2C}" srcOrd="0" destOrd="0" presId="urn:microsoft.com/office/officeart/2008/layout/PictureStrips"/>
    <dgm:cxn modelId="{8AD734DA-A1A4-4E26-9FCD-36001825965E}" type="presParOf" srcId="{B59695A5-6553-438D-B7E7-F81FFCFF1D2C}" destId="{4B0C37BE-EC4B-4523-97FE-EB1144C8EA00}" srcOrd="0" destOrd="0" presId="urn:microsoft.com/office/officeart/2008/layout/PictureStrips"/>
    <dgm:cxn modelId="{68333D6C-41B5-4888-B938-490B9445BB7A}" type="presParOf" srcId="{B59695A5-6553-438D-B7E7-F81FFCFF1D2C}" destId="{C45213D1-E8A1-436F-BF94-FA58C9764B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4FF523-4FAD-404A-970C-77DDC3A06C0F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24BA20-48E5-4DBE-9250-0BD3F7779566}">
      <dgm:prSet custT="1"/>
      <dgm:spPr/>
      <dgm:t>
        <a:bodyPr/>
        <a:lstStyle/>
        <a:p>
          <a:pPr algn="just" rtl="0"/>
          <a:r>
            <a:rPr lang="ru-RU" sz="11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Наши специалисты выполняют монтаж от котла, котельно-вспомогательного оборудования до строительства котельной в целом.</a:t>
          </a:r>
          <a:endParaRPr lang="ru-RU" sz="11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E2810B87-0155-4766-98A6-290C2E00517C}" type="parTrans" cxnId="{A6A475CC-299B-46F9-A928-9B2095E9B450}">
      <dgm:prSet/>
      <dgm:spPr/>
      <dgm:t>
        <a:bodyPr/>
        <a:lstStyle/>
        <a:p>
          <a:endParaRPr lang="ru-RU"/>
        </a:p>
      </dgm:t>
    </dgm:pt>
    <dgm:pt modelId="{D56BAA58-BE13-4237-82C8-1438A80A2660}" type="sibTrans" cxnId="{A6A475CC-299B-46F9-A928-9B2095E9B450}">
      <dgm:prSet/>
      <dgm:spPr/>
      <dgm:t>
        <a:bodyPr/>
        <a:lstStyle/>
        <a:p>
          <a:endParaRPr lang="ru-RU"/>
        </a:p>
      </dgm:t>
    </dgm:pt>
    <dgm:pt modelId="{83DF9F6A-6B38-4A05-8696-2062BF10AF7E}">
      <dgm:prSet custT="1"/>
      <dgm:spPr/>
      <dgm:t>
        <a:bodyPr/>
        <a:lstStyle/>
        <a:p>
          <a:pPr algn="just" rtl="0"/>
          <a:r>
            <a:rPr lang="ru-RU" sz="1100" b="1" i="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При выполнении монтажа сторонней организацией контроль обеспечивается постоянно присутствующим шеф-инженером  АО «Завод котельного оборудования».</a:t>
          </a:r>
          <a:endParaRPr lang="ru-RU" sz="1100" b="1" i="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gm:t>
    </dgm:pt>
    <dgm:pt modelId="{E6B59DC3-85BE-413C-B8FC-3477C7D84D2E}" type="parTrans" cxnId="{E84C2580-236C-4528-A86D-E43B25665915}">
      <dgm:prSet/>
      <dgm:spPr/>
      <dgm:t>
        <a:bodyPr/>
        <a:lstStyle/>
        <a:p>
          <a:endParaRPr lang="ru-RU"/>
        </a:p>
      </dgm:t>
    </dgm:pt>
    <dgm:pt modelId="{E1E87E48-74C4-4870-8C6E-0321DDB9FE8A}" type="sibTrans" cxnId="{E84C2580-236C-4528-A86D-E43B25665915}">
      <dgm:prSet/>
      <dgm:spPr/>
      <dgm:t>
        <a:bodyPr/>
        <a:lstStyle/>
        <a:p>
          <a:endParaRPr lang="ru-RU"/>
        </a:p>
      </dgm:t>
    </dgm:pt>
    <dgm:pt modelId="{B20D63DE-F60A-465D-AD95-F3C4CC2AEA8F}" type="pres">
      <dgm:prSet presAssocID="{004FF523-4FAD-404A-970C-77DDC3A06C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65F773-5D74-4199-A496-7E2C6F4D9959}" type="pres">
      <dgm:prSet presAssocID="{6A24BA20-48E5-4DBE-9250-0BD3F7779566}" presName="thickLine" presStyleLbl="alignNode1" presStyleIdx="0" presStyleCnt="2"/>
      <dgm:spPr/>
    </dgm:pt>
    <dgm:pt modelId="{CAF9D584-00B6-41F9-9362-628F9F7D4EE2}" type="pres">
      <dgm:prSet presAssocID="{6A24BA20-48E5-4DBE-9250-0BD3F7779566}" presName="horz1" presStyleCnt="0"/>
      <dgm:spPr/>
    </dgm:pt>
    <dgm:pt modelId="{7F5C3845-598D-46DF-ACB8-303A3618F742}" type="pres">
      <dgm:prSet presAssocID="{6A24BA20-48E5-4DBE-9250-0BD3F7779566}" presName="tx1" presStyleLbl="revTx" presStyleIdx="0" presStyleCnt="2"/>
      <dgm:spPr/>
      <dgm:t>
        <a:bodyPr/>
        <a:lstStyle/>
        <a:p>
          <a:endParaRPr lang="ru-RU"/>
        </a:p>
      </dgm:t>
    </dgm:pt>
    <dgm:pt modelId="{A755F471-388E-44A7-B5C3-A3207BEA2E8D}" type="pres">
      <dgm:prSet presAssocID="{6A24BA20-48E5-4DBE-9250-0BD3F7779566}" presName="vert1" presStyleCnt="0"/>
      <dgm:spPr/>
    </dgm:pt>
    <dgm:pt modelId="{F8822874-9D87-4529-A8F2-5EC9B5E38368}" type="pres">
      <dgm:prSet presAssocID="{83DF9F6A-6B38-4A05-8696-2062BF10AF7E}" presName="thickLine" presStyleLbl="alignNode1" presStyleIdx="1" presStyleCnt="2"/>
      <dgm:spPr/>
    </dgm:pt>
    <dgm:pt modelId="{50DF99BA-6568-45F7-B0BC-DD47D4AFE0B2}" type="pres">
      <dgm:prSet presAssocID="{83DF9F6A-6B38-4A05-8696-2062BF10AF7E}" presName="horz1" presStyleCnt="0"/>
      <dgm:spPr/>
    </dgm:pt>
    <dgm:pt modelId="{765A8858-8E88-419E-A713-B4F498C2194F}" type="pres">
      <dgm:prSet presAssocID="{83DF9F6A-6B38-4A05-8696-2062BF10AF7E}" presName="tx1" presStyleLbl="revTx" presStyleIdx="1" presStyleCnt="2"/>
      <dgm:spPr/>
      <dgm:t>
        <a:bodyPr/>
        <a:lstStyle/>
        <a:p>
          <a:endParaRPr lang="ru-RU"/>
        </a:p>
      </dgm:t>
    </dgm:pt>
    <dgm:pt modelId="{57D2AA7C-328D-4548-976A-B3E4E93B03D4}" type="pres">
      <dgm:prSet presAssocID="{83DF9F6A-6B38-4A05-8696-2062BF10AF7E}" presName="vert1" presStyleCnt="0"/>
      <dgm:spPr/>
    </dgm:pt>
  </dgm:ptLst>
  <dgm:cxnLst>
    <dgm:cxn modelId="{F998E318-0D2A-4453-B1FE-A79BB73E8FFC}" type="presOf" srcId="{6A24BA20-48E5-4DBE-9250-0BD3F7779566}" destId="{7F5C3845-598D-46DF-ACB8-303A3618F742}" srcOrd="0" destOrd="0" presId="urn:microsoft.com/office/officeart/2008/layout/LinedList"/>
    <dgm:cxn modelId="{E84C2580-236C-4528-A86D-E43B25665915}" srcId="{004FF523-4FAD-404A-970C-77DDC3A06C0F}" destId="{83DF9F6A-6B38-4A05-8696-2062BF10AF7E}" srcOrd="1" destOrd="0" parTransId="{E6B59DC3-85BE-413C-B8FC-3477C7D84D2E}" sibTransId="{E1E87E48-74C4-4870-8C6E-0321DDB9FE8A}"/>
    <dgm:cxn modelId="{A0B74A23-CFB7-4C26-A0E4-4C93F77A0E4B}" type="presOf" srcId="{004FF523-4FAD-404A-970C-77DDC3A06C0F}" destId="{B20D63DE-F60A-465D-AD95-F3C4CC2AEA8F}" srcOrd="0" destOrd="0" presId="urn:microsoft.com/office/officeart/2008/layout/LinedList"/>
    <dgm:cxn modelId="{A6A475CC-299B-46F9-A928-9B2095E9B450}" srcId="{004FF523-4FAD-404A-970C-77DDC3A06C0F}" destId="{6A24BA20-48E5-4DBE-9250-0BD3F7779566}" srcOrd="0" destOrd="0" parTransId="{E2810B87-0155-4766-98A6-290C2E00517C}" sibTransId="{D56BAA58-BE13-4237-82C8-1438A80A2660}"/>
    <dgm:cxn modelId="{09FBEFDC-95AF-4B4C-8242-31F17108074A}" type="presOf" srcId="{83DF9F6A-6B38-4A05-8696-2062BF10AF7E}" destId="{765A8858-8E88-419E-A713-B4F498C2194F}" srcOrd="0" destOrd="0" presId="urn:microsoft.com/office/officeart/2008/layout/LinedList"/>
    <dgm:cxn modelId="{A83A6851-26E6-43EE-8BBE-98D77661FBF8}" type="presParOf" srcId="{B20D63DE-F60A-465D-AD95-F3C4CC2AEA8F}" destId="{B565F773-5D74-4199-A496-7E2C6F4D9959}" srcOrd="0" destOrd="0" presId="urn:microsoft.com/office/officeart/2008/layout/LinedList"/>
    <dgm:cxn modelId="{49712130-CAD7-46A5-B477-C5DDDE7FDE00}" type="presParOf" srcId="{B20D63DE-F60A-465D-AD95-F3C4CC2AEA8F}" destId="{CAF9D584-00B6-41F9-9362-628F9F7D4EE2}" srcOrd="1" destOrd="0" presId="urn:microsoft.com/office/officeart/2008/layout/LinedList"/>
    <dgm:cxn modelId="{E0BCBAE5-4A21-4364-BA5C-C1CF2CB75422}" type="presParOf" srcId="{CAF9D584-00B6-41F9-9362-628F9F7D4EE2}" destId="{7F5C3845-598D-46DF-ACB8-303A3618F742}" srcOrd="0" destOrd="0" presId="urn:microsoft.com/office/officeart/2008/layout/LinedList"/>
    <dgm:cxn modelId="{42CFBE84-F922-4BD4-BFDF-DD47B62FE505}" type="presParOf" srcId="{CAF9D584-00B6-41F9-9362-628F9F7D4EE2}" destId="{A755F471-388E-44A7-B5C3-A3207BEA2E8D}" srcOrd="1" destOrd="0" presId="urn:microsoft.com/office/officeart/2008/layout/LinedList"/>
    <dgm:cxn modelId="{CBE60ECD-94C1-4F38-A6D4-01F969A45D92}" type="presParOf" srcId="{B20D63DE-F60A-465D-AD95-F3C4CC2AEA8F}" destId="{F8822874-9D87-4529-A8F2-5EC9B5E38368}" srcOrd="2" destOrd="0" presId="urn:microsoft.com/office/officeart/2008/layout/LinedList"/>
    <dgm:cxn modelId="{BF6D391D-6FD9-448D-B83F-422A14E4452C}" type="presParOf" srcId="{B20D63DE-F60A-465D-AD95-F3C4CC2AEA8F}" destId="{50DF99BA-6568-45F7-B0BC-DD47D4AFE0B2}" srcOrd="3" destOrd="0" presId="urn:microsoft.com/office/officeart/2008/layout/LinedList"/>
    <dgm:cxn modelId="{A295D228-56B1-44EB-AF94-CAB523495C11}" type="presParOf" srcId="{50DF99BA-6568-45F7-B0BC-DD47D4AFE0B2}" destId="{765A8858-8E88-419E-A713-B4F498C2194F}" srcOrd="0" destOrd="0" presId="urn:microsoft.com/office/officeart/2008/layout/LinedList"/>
    <dgm:cxn modelId="{1B052385-4CC6-4AC6-9C4F-122E9750FCA3}" type="presParOf" srcId="{50DF99BA-6568-45F7-B0BC-DD47D4AFE0B2}" destId="{57D2AA7C-328D-4548-976A-B3E4E93B03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57300-A767-4688-A706-F6BFF567F99D}">
      <dsp:nvSpPr>
        <dsp:cNvPr id="0" name=""/>
        <dsp:cNvSpPr/>
      </dsp:nvSpPr>
      <dsp:spPr>
        <a:xfrm>
          <a:off x="0" y="0"/>
          <a:ext cx="2808312" cy="28083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A59FF-3198-477F-93E1-8D0408A089D7}">
      <dsp:nvSpPr>
        <dsp:cNvPr id="0" name=""/>
        <dsp:cNvSpPr/>
      </dsp:nvSpPr>
      <dsp:spPr>
        <a:xfrm>
          <a:off x="1403150" y="0"/>
          <a:ext cx="5912394" cy="2808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Производство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spc="0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rPr>
            <a:t>расположено в г. Алексеевка и выполняет полный цикл изготовления оборудования от входного контроля материалов до покраски, упаковки и отгрузки.</a:t>
          </a:r>
          <a:endParaRPr lang="ru-RU" sz="1000" b="1" i="0" kern="1200" cap="all" spc="0" dirty="0">
            <a:ln w="0"/>
            <a:solidFill>
              <a:srgbClr val="0F7C8B"/>
            </a:solidFill>
            <a:effectLst>
              <a:reflection blurRad="12700" stA="0" endPos="50000" dist="5000" dir="5400000" sy="-100000" rotWithShape="0"/>
            </a:effectLst>
          </a:endParaRPr>
        </a:p>
      </dsp:txBody>
      <dsp:txXfrm>
        <a:off x="1403150" y="0"/>
        <a:ext cx="5912394" cy="1333948"/>
      </dsp:txXfrm>
    </dsp:sp>
    <dsp:sp modelId="{C9DC17C5-4353-4F20-BA9B-499EB30BA992}">
      <dsp:nvSpPr>
        <dsp:cNvPr id="0" name=""/>
        <dsp:cNvSpPr/>
      </dsp:nvSpPr>
      <dsp:spPr>
        <a:xfrm>
          <a:off x="737181" y="1333948"/>
          <a:ext cx="1333948" cy="13339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4F7C8-8DBD-435D-BDAC-E36450C4CBAA}">
      <dsp:nvSpPr>
        <dsp:cNvPr id="0" name=""/>
        <dsp:cNvSpPr/>
      </dsp:nvSpPr>
      <dsp:spPr>
        <a:xfrm>
          <a:off x="1404156" y="1333948"/>
          <a:ext cx="5912394" cy="13339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spc="0" dirty="0" smtClean="0">
              <a:ln w="0"/>
              <a:solidFill>
                <a:srgbClr val="0F7C8B"/>
              </a:solidFill>
              <a:effectLst>
                <a:reflection blurRad="12700" stA="0" endPos="0" dist="5000" dir="5400000" sy="-100000" rotWithShape="0"/>
              </a:effectLst>
            </a:rPr>
            <a:t>Инженерный центр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spc="0" dirty="0" smtClean="0">
              <a:ln w="0"/>
              <a:solidFill>
                <a:srgbClr val="0F7C8B"/>
              </a:solidFill>
              <a:effectLst>
                <a:reflection blurRad="12700" stA="0" endPos="0" dist="5000" dir="5400000" sy="-100000" rotWithShape="0"/>
              </a:effectLst>
            </a:rPr>
            <a:t>находится в г. Белгород, в составе которого подразделения, выполняющие  разработку оборудования и проектные работы, а так же службы продаж и маркетинга</a:t>
          </a:r>
          <a:r>
            <a:rPr lang="ru-RU" sz="1000" b="1" i="0" kern="1200" cap="all" spc="0" dirty="0" smtClean="0">
              <a:ln w="0"/>
              <a:solidFill>
                <a:srgbClr val="0F7C8B"/>
              </a:solidFill>
              <a:effectLst>
                <a:reflection blurRad="12700" stA="50000" endPos="50000" dist="5000" dir="5400000" sy="-100000" rotWithShape="0"/>
              </a:effectLst>
            </a:rPr>
            <a:t>.</a:t>
          </a:r>
          <a:endParaRPr lang="ru-RU" sz="1000" b="1" i="0" kern="1200" cap="all" spc="0" dirty="0">
            <a:ln w="0"/>
            <a:solidFill>
              <a:srgbClr val="0F7C8B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404156" y="1333948"/>
        <a:ext cx="5912394" cy="1333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A41C2-79FA-4E73-8F49-9BC8359805A9}">
      <dsp:nvSpPr>
        <dsp:cNvPr id="0" name=""/>
        <dsp:cNvSpPr/>
      </dsp:nvSpPr>
      <dsp:spPr>
        <a:xfrm>
          <a:off x="453481" y="232668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Паровые и водогрейные котлы</a:t>
          </a:r>
          <a:endParaRPr lang="ru-RU" sz="1400" b="0" kern="1200" dirty="0"/>
        </a:p>
      </dsp:txBody>
      <dsp:txXfrm>
        <a:off x="453481" y="232668"/>
        <a:ext cx="3696170" cy="1155053"/>
      </dsp:txXfrm>
    </dsp:sp>
    <dsp:sp modelId="{9BE6486A-ECB2-4B43-B4F2-D4AA9B3F73D9}">
      <dsp:nvSpPr>
        <dsp:cNvPr id="0" name=""/>
        <dsp:cNvSpPr/>
      </dsp:nvSpPr>
      <dsp:spPr>
        <a:xfrm>
          <a:off x="299474" y="65827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071D5B-F8C6-4D38-AC14-C4E623EC6371}">
      <dsp:nvSpPr>
        <dsp:cNvPr id="0" name=""/>
        <dsp:cNvSpPr/>
      </dsp:nvSpPr>
      <dsp:spPr>
        <a:xfrm>
          <a:off x="4501299" y="232668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Проекты реконструкций котлов отечественного и импортного производства</a:t>
          </a:r>
          <a:endParaRPr lang="ru-RU" sz="1300" kern="1200" dirty="0"/>
        </a:p>
      </dsp:txBody>
      <dsp:txXfrm>
        <a:off x="4501299" y="232668"/>
        <a:ext cx="3696170" cy="1155053"/>
      </dsp:txXfrm>
    </dsp:sp>
    <dsp:sp modelId="{02041195-BC0F-49ED-8BDB-E2C67762478C}">
      <dsp:nvSpPr>
        <dsp:cNvPr id="0" name=""/>
        <dsp:cNvSpPr/>
      </dsp:nvSpPr>
      <dsp:spPr>
        <a:xfrm>
          <a:off x="4347292" y="65827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2545996"/>
                <a:satOff val="-10631"/>
                <a:lumOff val="-1151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2545996"/>
                <a:satOff val="-10631"/>
                <a:lumOff val="-1151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2545996"/>
                <a:satOff val="-10631"/>
                <a:lumOff val="-115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2545996"/>
                <a:satOff val="-10631"/>
                <a:lumOff val="-115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370172-586D-4722-8AC7-408013EBAAE0}">
      <dsp:nvSpPr>
        <dsp:cNvPr id="0" name=""/>
        <dsp:cNvSpPr/>
      </dsp:nvSpPr>
      <dsp:spPr>
        <a:xfrm>
          <a:off x="453481" y="1686751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Горелочные устройств на всех видах топлива(в том числе, двух- трех- топливные)</a:t>
          </a:r>
          <a:endParaRPr lang="ru-RU" sz="1300" kern="1200" dirty="0"/>
        </a:p>
      </dsp:txBody>
      <dsp:txXfrm>
        <a:off x="453481" y="1686751"/>
        <a:ext cx="3696170" cy="1155053"/>
      </dsp:txXfrm>
    </dsp:sp>
    <dsp:sp modelId="{A1BB4BD8-FB5D-458C-9B09-979E644B9A95}">
      <dsp:nvSpPr>
        <dsp:cNvPr id="0" name=""/>
        <dsp:cNvSpPr/>
      </dsp:nvSpPr>
      <dsp:spPr>
        <a:xfrm>
          <a:off x="299474" y="1519910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5091992"/>
                <a:satOff val="-21263"/>
                <a:lumOff val="-2301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5091992"/>
                <a:satOff val="-21263"/>
                <a:lumOff val="-2301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5091992"/>
                <a:satOff val="-21263"/>
                <a:lumOff val="-230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5091992"/>
                <a:satOff val="-21263"/>
                <a:lumOff val="-230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A2A910-E9E7-46C8-82FC-98DD97F647E8}">
      <dsp:nvSpPr>
        <dsp:cNvPr id="0" name=""/>
        <dsp:cNvSpPr/>
      </dsp:nvSpPr>
      <dsp:spPr>
        <a:xfrm>
          <a:off x="4501299" y="1686751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Сосуды под давлением</a:t>
          </a:r>
          <a:endParaRPr lang="ru-RU" sz="1300" kern="1200" dirty="0"/>
        </a:p>
      </dsp:txBody>
      <dsp:txXfrm>
        <a:off x="4501299" y="1686751"/>
        <a:ext cx="3696170" cy="1155053"/>
      </dsp:txXfrm>
    </dsp:sp>
    <dsp:sp modelId="{DA450AA0-8F69-49C6-BAE6-2EEAFD9E0C09}">
      <dsp:nvSpPr>
        <dsp:cNvPr id="0" name=""/>
        <dsp:cNvSpPr/>
      </dsp:nvSpPr>
      <dsp:spPr>
        <a:xfrm>
          <a:off x="4347292" y="1519910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7637989"/>
                <a:satOff val="-31894"/>
                <a:lumOff val="-3452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7637989"/>
                <a:satOff val="-31894"/>
                <a:lumOff val="-3452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7637989"/>
                <a:satOff val="-31894"/>
                <a:lumOff val="-345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7637989"/>
                <a:satOff val="-31894"/>
                <a:lumOff val="-345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1E9688C-1160-442C-91F4-194E1CFE1C4D}">
      <dsp:nvSpPr>
        <dsp:cNvPr id="0" name=""/>
        <dsp:cNvSpPr/>
      </dsp:nvSpPr>
      <dsp:spPr>
        <a:xfrm>
          <a:off x="453481" y="3140835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Котельные «под</a:t>
          </a:r>
          <a:r>
            <a:rPr lang="ru-RU" sz="1300" kern="1200" dirty="0" smtClean="0"/>
            <a:t> ключ»</a:t>
          </a:r>
          <a:endParaRPr lang="ru-RU" sz="1300" kern="1200" dirty="0"/>
        </a:p>
      </dsp:txBody>
      <dsp:txXfrm>
        <a:off x="453481" y="3140835"/>
        <a:ext cx="3696170" cy="1155053"/>
      </dsp:txXfrm>
    </dsp:sp>
    <dsp:sp modelId="{4D08A6C2-6593-482D-AE1A-273A2A4EDC95}">
      <dsp:nvSpPr>
        <dsp:cNvPr id="0" name=""/>
        <dsp:cNvSpPr/>
      </dsp:nvSpPr>
      <dsp:spPr>
        <a:xfrm>
          <a:off x="299474" y="2973994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0183985"/>
                <a:satOff val="-42526"/>
                <a:lumOff val="-4602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10183985"/>
                <a:satOff val="-42526"/>
                <a:lumOff val="-4602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10183985"/>
                <a:satOff val="-42526"/>
                <a:lumOff val="-46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10183985"/>
                <a:satOff val="-42526"/>
                <a:lumOff val="-46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EBB32D-8A74-47AE-8595-F5860AF844C8}">
      <dsp:nvSpPr>
        <dsp:cNvPr id="0" name=""/>
        <dsp:cNvSpPr/>
      </dsp:nvSpPr>
      <dsp:spPr>
        <a:xfrm>
          <a:off x="4501299" y="3140835"/>
          <a:ext cx="3696170" cy="11550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56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Проектирование трубопроводов и разработка деталей трубопроводов для применения на тепловых и атомных станциях.</a:t>
          </a:r>
          <a:endParaRPr lang="ru-RU" sz="1300" kern="1200" dirty="0"/>
        </a:p>
      </dsp:txBody>
      <dsp:txXfrm>
        <a:off x="4501299" y="3140835"/>
        <a:ext cx="3696170" cy="1155053"/>
      </dsp:txXfrm>
    </dsp:sp>
    <dsp:sp modelId="{659916E3-40D8-4FC5-8A97-CF26ECB71AEA}">
      <dsp:nvSpPr>
        <dsp:cNvPr id="0" name=""/>
        <dsp:cNvSpPr/>
      </dsp:nvSpPr>
      <dsp:spPr>
        <a:xfrm>
          <a:off x="4347292" y="2973994"/>
          <a:ext cx="808537" cy="1212805"/>
        </a:xfrm>
        <a:prstGeom prst="rect">
          <a:avLst/>
        </a:prstGeom>
        <a:gradFill rotWithShape="0">
          <a:gsLst>
            <a:gs pos="0">
              <a:schemeClr val="accent3">
                <a:tint val="50000"/>
                <a:hueOff val="12729981"/>
                <a:satOff val="-53157"/>
                <a:lumOff val="-5753"/>
                <a:alphaOff val="0"/>
                <a:shade val="15000"/>
                <a:satMod val="180000"/>
              </a:schemeClr>
            </a:gs>
            <a:gs pos="50000">
              <a:schemeClr val="accent3">
                <a:tint val="50000"/>
                <a:hueOff val="12729981"/>
                <a:satOff val="-53157"/>
                <a:lumOff val="-5753"/>
                <a:alphaOff val="0"/>
                <a:shade val="45000"/>
                <a:satMod val="170000"/>
              </a:schemeClr>
            </a:gs>
            <a:gs pos="70000">
              <a:schemeClr val="accent3">
                <a:tint val="50000"/>
                <a:hueOff val="12729981"/>
                <a:satOff val="-53157"/>
                <a:lumOff val="-575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50000"/>
                <a:hueOff val="12729981"/>
                <a:satOff val="-53157"/>
                <a:lumOff val="-575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0FFF5-990B-43AE-8460-E1F9C6C86009}">
      <dsp:nvSpPr>
        <dsp:cNvPr id="0" name=""/>
        <dsp:cNvSpPr/>
      </dsp:nvSpPr>
      <dsp:spPr>
        <a:xfrm>
          <a:off x="1210134" y="219171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змеевиковые поверхности нагрева, включая змеевики, коллектора и соединительные элементы как россыпью, так и в блочном исполнении</a:t>
          </a:r>
          <a:endParaRPr lang="ru-RU" sz="900" kern="1200" dirty="0"/>
        </a:p>
      </dsp:txBody>
      <dsp:txXfrm>
        <a:off x="1210134" y="219171"/>
        <a:ext cx="2823781" cy="882431"/>
      </dsp:txXfrm>
    </dsp:sp>
    <dsp:sp modelId="{33732A5F-E6C5-42F4-A44C-F89940CD44B4}">
      <dsp:nvSpPr>
        <dsp:cNvPr id="0" name=""/>
        <dsp:cNvSpPr/>
      </dsp:nvSpPr>
      <dsp:spPr>
        <a:xfrm>
          <a:off x="1092477" y="91709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5D1559-7842-45D0-9655-536C9998C6DA}">
      <dsp:nvSpPr>
        <dsp:cNvPr id="0" name=""/>
        <dsp:cNvSpPr/>
      </dsp:nvSpPr>
      <dsp:spPr>
        <a:xfrm>
          <a:off x="4313341" y="219171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мембранные панели и продольно </a:t>
          </a:r>
          <a:r>
            <a:rPr lang="ru-RU" sz="900" kern="1200" dirty="0" err="1" smtClean="0"/>
            <a:t>оребренные</a:t>
          </a:r>
          <a:r>
            <a:rPr lang="ru-RU" sz="900" kern="1200" dirty="0" smtClean="0"/>
            <a:t> поверхности нагрева</a:t>
          </a:r>
          <a:endParaRPr lang="ru-RU" sz="900" kern="1200" dirty="0"/>
        </a:p>
      </dsp:txBody>
      <dsp:txXfrm>
        <a:off x="4313341" y="219171"/>
        <a:ext cx="2823781" cy="882431"/>
      </dsp:txXfrm>
    </dsp:sp>
    <dsp:sp modelId="{25499AA9-F517-408B-B443-6426193B7A47}">
      <dsp:nvSpPr>
        <dsp:cNvPr id="0" name=""/>
        <dsp:cNvSpPr/>
      </dsp:nvSpPr>
      <dsp:spPr>
        <a:xfrm>
          <a:off x="4195683" y="91709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9E4C0A-54C0-449B-804D-59411450DAAF}">
      <dsp:nvSpPr>
        <dsp:cNvPr id="0" name=""/>
        <dsp:cNvSpPr/>
      </dsp:nvSpPr>
      <dsp:spPr>
        <a:xfrm>
          <a:off x="1210134" y="1330055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барабаны котла и сосуды под давлением</a:t>
          </a:r>
          <a:endParaRPr lang="ru-RU" sz="900" kern="1200" dirty="0"/>
        </a:p>
      </dsp:txBody>
      <dsp:txXfrm>
        <a:off x="1210134" y="1330055"/>
        <a:ext cx="2823781" cy="882431"/>
      </dsp:txXfrm>
    </dsp:sp>
    <dsp:sp modelId="{E195237C-B768-49A8-A9C8-24FA50F90E88}">
      <dsp:nvSpPr>
        <dsp:cNvPr id="0" name=""/>
        <dsp:cNvSpPr/>
      </dsp:nvSpPr>
      <dsp:spPr>
        <a:xfrm>
          <a:off x="1092477" y="1202592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9D2394-07F7-4F2E-818B-7C0559F983B7}">
      <dsp:nvSpPr>
        <dsp:cNvPr id="0" name=""/>
        <dsp:cNvSpPr/>
      </dsp:nvSpPr>
      <dsp:spPr>
        <a:xfrm>
          <a:off x="4313341" y="1330055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детали трубопроводов и узлы опорно-подвесной системы</a:t>
          </a:r>
          <a:endParaRPr lang="ru-RU" sz="900" kern="1200" dirty="0"/>
        </a:p>
      </dsp:txBody>
      <dsp:txXfrm>
        <a:off x="4313341" y="1330055"/>
        <a:ext cx="2823781" cy="882431"/>
      </dsp:txXfrm>
    </dsp:sp>
    <dsp:sp modelId="{DC8C1242-8E7A-470C-BCD0-D313547EAC46}">
      <dsp:nvSpPr>
        <dsp:cNvPr id="0" name=""/>
        <dsp:cNvSpPr/>
      </dsp:nvSpPr>
      <dsp:spPr>
        <a:xfrm>
          <a:off x="4195683" y="1202592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25D4FF-CF5E-409A-A50F-4CEADA85B276}">
      <dsp:nvSpPr>
        <dsp:cNvPr id="0" name=""/>
        <dsp:cNvSpPr/>
      </dsp:nvSpPr>
      <dsp:spPr>
        <a:xfrm>
          <a:off x="1210134" y="2440938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металлоконструкции любой сложности</a:t>
          </a:r>
          <a:endParaRPr lang="ru-RU" sz="900" kern="1200" dirty="0"/>
        </a:p>
      </dsp:txBody>
      <dsp:txXfrm>
        <a:off x="1210134" y="2440938"/>
        <a:ext cx="2823781" cy="882431"/>
      </dsp:txXfrm>
    </dsp:sp>
    <dsp:sp modelId="{14559416-FE7B-4855-9881-464EBDF7C924}">
      <dsp:nvSpPr>
        <dsp:cNvPr id="0" name=""/>
        <dsp:cNvSpPr/>
      </dsp:nvSpPr>
      <dsp:spPr>
        <a:xfrm>
          <a:off x="1092477" y="2313476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3360F2D-42A2-4B22-8E4F-0FFB749DBE42}">
      <dsp:nvSpPr>
        <dsp:cNvPr id="0" name=""/>
        <dsp:cNvSpPr/>
      </dsp:nvSpPr>
      <dsp:spPr>
        <a:xfrm>
          <a:off x="4313341" y="2440938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Собственная аккредитованная по стандартам ТС(РФ), </a:t>
          </a:r>
          <a:r>
            <a:rPr lang="en-US" sz="900" kern="1200" dirty="0" smtClean="0"/>
            <a:t>EN </a:t>
          </a:r>
          <a:r>
            <a:rPr lang="ru-RU" sz="900" kern="1200" dirty="0" smtClean="0"/>
            <a:t>и </a:t>
          </a:r>
          <a:r>
            <a:rPr lang="en-US" sz="900" kern="1200" dirty="0" smtClean="0"/>
            <a:t>ASME </a:t>
          </a:r>
          <a:r>
            <a:rPr lang="ru-RU" sz="900" kern="1200" dirty="0" smtClean="0"/>
            <a:t>лаборатория</a:t>
          </a:r>
          <a:endParaRPr lang="ru-RU" sz="900" kern="1200" dirty="0"/>
        </a:p>
      </dsp:txBody>
      <dsp:txXfrm>
        <a:off x="4313341" y="2440938"/>
        <a:ext cx="2823781" cy="882431"/>
      </dsp:txXfrm>
    </dsp:sp>
    <dsp:sp modelId="{3C6D6B8C-6970-460B-BF2A-56D34DA2D2F7}">
      <dsp:nvSpPr>
        <dsp:cNvPr id="0" name=""/>
        <dsp:cNvSpPr/>
      </dsp:nvSpPr>
      <dsp:spPr>
        <a:xfrm>
          <a:off x="4195683" y="2313476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15567B-8953-4436-8668-5655413B4138}">
      <dsp:nvSpPr>
        <dsp:cNvPr id="0" name=""/>
        <dsp:cNvSpPr/>
      </dsp:nvSpPr>
      <dsp:spPr>
        <a:xfrm>
          <a:off x="2761738" y="3551822"/>
          <a:ext cx="2823781" cy="8824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70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Все детали изготавливаются на автоматизированных установках.</a:t>
          </a:r>
          <a:endParaRPr lang="ru-RU" sz="900" kern="1200" dirty="0"/>
        </a:p>
      </dsp:txBody>
      <dsp:txXfrm>
        <a:off x="2761738" y="3551822"/>
        <a:ext cx="2823781" cy="882431"/>
      </dsp:txXfrm>
    </dsp:sp>
    <dsp:sp modelId="{3E29D7C1-4F5C-4237-8874-E84984220437}">
      <dsp:nvSpPr>
        <dsp:cNvPr id="0" name=""/>
        <dsp:cNvSpPr/>
      </dsp:nvSpPr>
      <dsp:spPr>
        <a:xfrm>
          <a:off x="2644080" y="3424359"/>
          <a:ext cx="617702" cy="926553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ADD813-6A55-4B5F-B5EC-AE5B953D51A6}" type="datetimeFigureOut">
              <a:rPr lang="ru-RU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610B37-A590-4115-9E60-111F10D74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02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19B222-485F-4D7C-9DD2-88917FED264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7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19B222-485F-4D7C-9DD2-88917FED264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19B222-485F-4D7C-9DD2-88917FED264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7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19B222-485F-4D7C-9DD2-88917FED264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7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FC9773-B223-45D4-A5B0-27277387B233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8C1C1D-D718-48E6-B5A6-44B65BC63595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9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7A9B0FF-D8DB-4F0C-8911-EEC0565D70AD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7C5C5D-B9D2-4548-90DA-C882CFDEC4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649DF-4E30-4A20-ABDA-FD95C3C5859B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19578-5032-43A7-BA30-ADA9AF904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195B7-6F80-46CB-B35C-89F7B1742452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4B4B-8FB6-4A34-B34D-6F4DBA941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534CE-02E4-4016-8570-FEB883A26266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64FB5-55BD-45F6-92B8-657632067B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F24E-B6CA-49C7-AB1A-BB53D207670E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CB177-EA0F-4E89-85D0-A144C07714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F56DA-ACBE-40A9-85E3-D68949DB8AD2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E97E5-B23F-42C8-94C9-4BD0B6216D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9AC99-EDAC-4C9B-8D7B-644DF8D4D8E9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7E8E7-642D-453F-96C5-0C9C1B668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7A605-99F8-4FAE-8CBD-5E878AC5E120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87CBC-AA43-4DF3-9CF7-CDD846C6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538C8-C55C-46A4-B59A-A048D315F054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CFDE9-7278-491C-B8A7-7A7FFFE68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692DA24D-721C-4B50-80A5-AB3ECB82BB28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26420-FBE4-4E14-9C9A-8763E1EC71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AA903DC-45D9-4EF1-8257-70248DF37689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B52271-BD54-4FF1-BBF2-AFA22620C2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6714A9-6AB0-4190-8B8F-4D2822E9742E}" type="datetime1">
              <a:rPr lang="ru-RU" smtClean="0"/>
              <a:pPr>
                <a:defRPr/>
              </a:pPr>
              <a:t>06.08.2018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C5B982-FFA5-4CCB-A939-2126573C5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6.jpeg"/><Relationship Id="rId10" Type="http://schemas.openxmlformats.org/officeDocument/2006/relationships/diagramLayout" Target="../diagrams/layout5.xml"/><Relationship Id="rId4" Type="http://schemas.openxmlformats.org/officeDocument/2006/relationships/image" Target="../media/image5.jpeg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566" y="3573016"/>
            <a:ext cx="5832475" cy="1223441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15000" endPos="46000" dist="5000" dir="5400000" sy="-100000" rotWithShape="0"/>
                </a:effectLst>
              </a:rPr>
              <a:t>КОТЕЛЬНЫЕ И котлы на биотопливе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15000" endPos="46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5876925"/>
            <a:ext cx="3095625" cy="568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2" descr="Z:\Синица\ПРЕЗЕНТАЦИИ\обложка 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 b="11426"/>
          <a:stretch/>
        </p:blipFill>
        <p:spPr bwMode="auto">
          <a:xfrm>
            <a:off x="755576" y="3324"/>
            <a:ext cx="76744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3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7891" y="133900"/>
            <a:ext cx="4536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Описание работы котла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87" y="0"/>
            <a:ext cx="4536504" cy="63713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443575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173425"/>
              </p:ext>
            </p:extLst>
          </p:nvPr>
        </p:nvGraphicFramePr>
        <p:xfrm>
          <a:off x="827584" y="1556792"/>
          <a:ext cx="69847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366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Алейник И.В\Оскол картинки\Вид1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20242" r="16539" b="10625"/>
          <a:stretch/>
        </p:blipFill>
        <p:spPr bwMode="auto">
          <a:xfrm>
            <a:off x="503464" y="1110337"/>
            <a:ext cx="8245291" cy="47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10337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Оборудование котельной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 3 (с границей) 10"/>
          <p:cNvSpPr/>
          <p:nvPr/>
        </p:nvSpPr>
        <p:spPr>
          <a:xfrm>
            <a:off x="2339752" y="1914129"/>
            <a:ext cx="720080" cy="30632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250943"/>
              <a:gd name="adj8" fmla="val 132787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Котёл</a:t>
            </a:r>
            <a:endParaRPr lang="ru-RU" sz="1400" dirty="0"/>
          </a:p>
        </p:txBody>
      </p:sp>
      <p:sp>
        <p:nvSpPr>
          <p:cNvPr id="14" name="Выноска 3 (с границей) 13"/>
          <p:cNvSpPr/>
          <p:nvPr/>
        </p:nvSpPr>
        <p:spPr>
          <a:xfrm>
            <a:off x="730424" y="3104964"/>
            <a:ext cx="1177280" cy="39604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406243"/>
              <a:gd name="adj8" fmla="val 73257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Топливный склад</a:t>
            </a:r>
            <a:endParaRPr lang="ru-RU" sz="1200" dirty="0"/>
          </a:p>
        </p:txBody>
      </p:sp>
      <p:sp>
        <p:nvSpPr>
          <p:cNvPr id="15" name="Выноска 3 (с границей) 14"/>
          <p:cNvSpPr/>
          <p:nvPr/>
        </p:nvSpPr>
        <p:spPr>
          <a:xfrm>
            <a:off x="730424" y="1913367"/>
            <a:ext cx="1368152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342808"/>
              <a:gd name="adj8" fmla="val 163007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Транспортер топливоподачи</a:t>
            </a:r>
            <a:endParaRPr lang="ru-RU" sz="1200" dirty="0"/>
          </a:p>
        </p:txBody>
      </p:sp>
      <p:sp>
        <p:nvSpPr>
          <p:cNvPr id="16" name="Выноска 3 (с границей) 15"/>
          <p:cNvSpPr/>
          <p:nvPr/>
        </p:nvSpPr>
        <p:spPr>
          <a:xfrm>
            <a:off x="7740352" y="2420888"/>
            <a:ext cx="1224136" cy="450339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460865"/>
              <a:gd name="adj8" fmla="val 3638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Бункер сбора золы</a:t>
            </a:r>
            <a:endParaRPr lang="ru-RU" sz="1200" dirty="0"/>
          </a:p>
        </p:txBody>
      </p:sp>
      <p:sp>
        <p:nvSpPr>
          <p:cNvPr id="17" name="Выноска 3 (с границей) 16"/>
          <p:cNvSpPr/>
          <p:nvPr/>
        </p:nvSpPr>
        <p:spPr>
          <a:xfrm>
            <a:off x="7416093" y="1913367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229276"/>
              <a:gd name="adj8" fmla="val -62977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Рукавный фильтр</a:t>
            </a:r>
            <a:endParaRPr lang="ru-RU" sz="1200" dirty="0"/>
          </a:p>
        </p:txBody>
      </p:sp>
      <p:sp>
        <p:nvSpPr>
          <p:cNvPr id="18" name="Выноска 3 (с границей) 17"/>
          <p:cNvSpPr/>
          <p:nvPr/>
        </p:nvSpPr>
        <p:spPr>
          <a:xfrm>
            <a:off x="5868144" y="1914129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262949"/>
              <a:gd name="adj8" fmla="val -1012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Батарейный циклон</a:t>
            </a:r>
            <a:endParaRPr lang="ru-RU" sz="1200" dirty="0"/>
          </a:p>
        </p:txBody>
      </p:sp>
      <p:sp>
        <p:nvSpPr>
          <p:cNvPr id="13" name="Выноска 3 (с границей) 12"/>
          <p:cNvSpPr/>
          <p:nvPr/>
        </p:nvSpPr>
        <p:spPr>
          <a:xfrm>
            <a:off x="5868144" y="1312637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86944"/>
              <a:gd name="adj6" fmla="val -16667"/>
              <a:gd name="adj7" fmla="val 187681"/>
              <a:gd name="adj8" fmla="val -39722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Дымовая труба</a:t>
            </a:r>
            <a:endParaRPr lang="ru-RU" sz="1200" dirty="0"/>
          </a:p>
        </p:txBody>
      </p:sp>
      <p:sp>
        <p:nvSpPr>
          <p:cNvPr id="19" name="Выноска 3 (с границей) 18"/>
          <p:cNvSpPr/>
          <p:nvPr/>
        </p:nvSpPr>
        <p:spPr>
          <a:xfrm flipH="1">
            <a:off x="4860032" y="6093296"/>
            <a:ext cx="1620180" cy="306323"/>
          </a:xfrm>
          <a:prstGeom prst="accentCallout3">
            <a:avLst>
              <a:gd name="adj1" fmla="val 4669"/>
              <a:gd name="adj2" fmla="val -8333"/>
              <a:gd name="adj3" fmla="val -96711"/>
              <a:gd name="adj4" fmla="val -13144"/>
              <a:gd name="adj5" fmla="val -121070"/>
              <a:gd name="adj6" fmla="val -13848"/>
              <a:gd name="adj7" fmla="val -568547"/>
              <a:gd name="adj8" fmla="val -10830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Пневмотранспорт</a:t>
            </a:r>
            <a:endParaRPr lang="ru-RU" sz="1200" dirty="0"/>
          </a:p>
        </p:txBody>
      </p:sp>
      <p:sp>
        <p:nvSpPr>
          <p:cNvPr id="20" name="Выноска 3 (с границей) 19"/>
          <p:cNvSpPr/>
          <p:nvPr/>
        </p:nvSpPr>
        <p:spPr>
          <a:xfrm flipH="1">
            <a:off x="2771800" y="5810943"/>
            <a:ext cx="1368152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89343"/>
              <a:gd name="adj6" fmla="val -16667"/>
              <a:gd name="adj7" fmla="val -497029"/>
              <a:gd name="adj8" fmla="val -5956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Транспортер золоудаления</a:t>
            </a:r>
            <a:endParaRPr lang="ru-RU" sz="1200" dirty="0"/>
          </a:p>
        </p:txBody>
      </p:sp>
      <p:sp>
        <p:nvSpPr>
          <p:cNvPr id="21" name="Выноска 3 (с границей) 20"/>
          <p:cNvSpPr/>
          <p:nvPr/>
        </p:nvSpPr>
        <p:spPr>
          <a:xfrm flipH="1">
            <a:off x="4861574" y="5733256"/>
            <a:ext cx="1368152" cy="289307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89343"/>
              <a:gd name="adj6" fmla="val -16667"/>
              <a:gd name="adj7" fmla="val -454090"/>
              <a:gd name="adj8" fmla="val 83562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Вентилятор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5947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Алейник И.В\Оскол картинки\Вид2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t="24267" r="17254" b="21961"/>
          <a:stretch/>
        </p:blipFill>
        <p:spPr bwMode="auto">
          <a:xfrm>
            <a:off x="463093" y="692696"/>
            <a:ext cx="8208912" cy="51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Выноска 3 (с границей) 8"/>
          <p:cNvSpPr/>
          <p:nvPr/>
        </p:nvSpPr>
        <p:spPr>
          <a:xfrm>
            <a:off x="6588224" y="744619"/>
            <a:ext cx="720080" cy="30632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349507"/>
              <a:gd name="adj8" fmla="val -42118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Котёл</a:t>
            </a:r>
            <a:endParaRPr lang="ru-RU" sz="1400" dirty="0"/>
          </a:p>
        </p:txBody>
      </p:sp>
      <p:sp>
        <p:nvSpPr>
          <p:cNvPr id="10" name="Выноска 3 (с границей) 9"/>
          <p:cNvSpPr/>
          <p:nvPr/>
        </p:nvSpPr>
        <p:spPr>
          <a:xfrm>
            <a:off x="7524328" y="1496963"/>
            <a:ext cx="1368152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364596"/>
              <a:gd name="adj8" fmla="val -3560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Транспортер топливоподачи</a:t>
            </a:r>
            <a:endParaRPr lang="ru-RU" sz="1200" dirty="0"/>
          </a:p>
        </p:txBody>
      </p:sp>
      <p:sp>
        <p:nvSpPr>
          <p:cNvPr id="11" name="Выноска 3 (с границей) 10"/>
          <p:cNvSpPr/>
          <p:nvPr/>
        </p:nvSpPr>
        <p:spPr>
          <a:xfrm>
            <a:off x="305526" y="1268760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6174"/>
              <a:gd name="adj6" fmla="val -16667"/>
              <a:gd name="adj7" fmla="val 300583"/>
              <a:gd name="adj8" fmla="val 73029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Рукавный фильтр</a:t>
            </a:r>
            <a:endParaRPr lang="ru-RU" sz="1200" dirty="0"/>
          </a:p>
        </p:txBody>
      </p:sp>
      <p:sp>
        <p:nvSpPr>
          <p:cNvPr id="12" name="Выноска 3 (с границей) 11"/>
          <p:cNvSpPr/>
          <p:nvPr/>
        </p:nvSpPr>
        <p:spPr>
          <a:xfrm>
            <a:off x="1907704" y="1268759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22597"/>
              <a:gd name="adj6" fmla="val -16666"/>
              <a:gd name="adj7" fmla="val 193623"/>
              <a:gd name="adj8" fmla="val 37089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Батарейный циклон</a:t>
            </a:r>
            <a:endParaRPr lang="ru-RU" sz="1200" dirty="0"/>
          </a:p>
        </p:txBody>
      </p:sp>
      <p:sp>
        <p:nvSpPr>
          <p:cNvPr id="13" name="Выноска 3 (с границей) 12"/>
          <p:cNvSpPr/>
          <p:nvPr/>
        </p:nvSpPr>
        <p:spPr>
          <a:xfrm>
            <a:off x="5976156" y="5905015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1708"/>
              <a:gd name="adj6" fmla="val -16667"/>
              <a:gd name="adj7" fmla="val -153008"/>
              <a:gd name="adj8" fmla="val -144721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Дымовая труба</a:t>
            </a:r>
            <a:endParaRPr lang="ru-RU" sz="1200" dirty="0"/>
          </a:p>
        </p:txBody>
      </p:sp>
      <p:sp>
        <p:nvSpPr>
          <p:cNvPr id="14" name="Выноска 3 (с границей) 13"/>
          <p:cNvSpPr/>
          <p:nvPr/>
        </p:nvSpPr>
        <p:spPr>
          <a:xfrm>
            <a:off x="1709682" y="5905015"/>
            <a:ext cx="1620180" cy="306323"/>
          </a:xfrm>
          <a:prstGeom prst="accentCallout3">
            <a:avLst>
              <a:gd name="adj1" fmla="val 30013"/>
              <a:gd name="adj2" fmla="val -8333"/>
              <a:gd name="adj3" fmla="val 27198"/>
              <a:gd name="adj4" fmla="val -14209"/>
              <a:gd name="adj5" fmla="val -106989"/>
              <a:gd name="adj6" fmla="val -14380"/>
              <a:gd name="adj7" fmla="val -337626"/>
              <a:gd name="adj8" fmla="val -5342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Пневмотранспорт</a:t>
            </a:r>
            <a:endParaRPr lang="ru-RU" sz="1200" dirty="0"/>
          </a:p>
        </p:txBody>
      </p:sp>
      <p:sp>
        <p:nvSpPr>
          <p:cNvPr id="15" name="Выноска 3 (с границей) 14"/>
          <p:cNvSpPr/>
          <p:nvPr/>
        </p:nvSpPr>
        <p:spPr>
          <a:xfrm flipH="1">
            <a:off x="7308304" y="5905015"/>
            <a:ext cx="1368152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89343"/>
              <a:gd name="adj6" fmla="val -16667"/>
              <a:gd name="adj7" fmla="val -479202"/>
              <a:gd name="adj8" fmla="val 38795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Транспортер золоудаления</a:t>
            </a:r>
            <a:endParaRPr lang="ru-RU" sz="1200" dirty="0"/>
          </a:p>
        </p:txBody>
      </p:sp>
      <p:sp>
        <p:nvSpPr>
          <p:cNvPr id="17" name="Выноска 3 (с границей) 16"/>
          <p:cNvSpPr/>
          <p:nvPr/>
        </p:nvSpPr>
        <p:spPr>
          <a:xfrm>
            <a:off x="3851920" y="5905015"/>
            <a:ext cx="936104" cy="306323"/>
          </a:xfrm>
          <a:prstGeom prst="accentCallout3">
            <a:avLst>
              <a:gd name="adj1" fmla="val 30013"/>
              <a:gd name="adj2" fmla="val -8333"/>
              <a:gd name="adj3" fmla="val 27198"/>
              <a:gd name="adj4" fmla="val -14209"/>
              <a:gd name="adj5" fmla="val -106989"/>
              <a:gd name="adj6" fmla="val -14380"/>
              <a:gd name="adj7" fmla="val -208085"/>
              <a:gd name="adj8" fmla="val -54142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Дымосос</a:t>
            </a:r>
            <a:endParaRPr lang="ru-RU" sz="1200" dirty="0"/>
          </a:p>
        </p:txBody>
      </p:sp>
      <p:sp>
        <p:nvSpPr>
          <p:cNvPr id="18" name="Выноска 3 (с границей) 17"/>
          <p:cNvSpPr/>
          <p:nvPr/>
        </p:nvSpPr>
        <p:spPr>
          <a:xfrm>
            <a:off x="5990688" y="5398710"/>
            <a:ext cx="1224136" cy="435513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1708"/>
              <a:gd name="adj6" fmla="val -16667"/>
              <a:gd name="adj7" fmla="val -240161"/>
              <a:gd name="adj8" fmla="val -53111"/>
            </a:avLst>
          </a:prstGeom>
          <a:gradFill>
            <a:gsLst>
              <a:gs pos="57000">
                <a:schemeClr val="accent1">
                  <a:shade val="15000"/>
                  <a:satMod val="180000"/>
                  <a:lumMod val="92000"/>
                </a:schemeClr>
              </a:gs>
              <a:gs pos="0">
                <a:schemeClr val="accent1">
                  <a:shade val="45000"/>
                  <a:satMod val="170000"/>
                </a:schemeClr>
              </a:gs>
              <a:gs pos="100000">
                <a:schemeClr val="accent1"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spc="-150" dirty="0" smtClean="0"/>
              <a:t>Рециркуляция дымовых газов</a:t>
            </a:r>
            <a:endParaRPr lang="ru-RU" sz="1200" spc="-150" dirty="0"/>
          </a:p>
        </p:txBody>
      </p:sp>
    </p:spTree>
    <p:extLst>
      <p:ext uri="{BB962C8B-B14F-4D97-AF65-F5344CB8AC3E}">
        <p14:creationId xmlns:p14="http://schemas.microsoft.com/office/powerpoint/2010/main" val="310990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dirty="0" smtClean="0">
                <a:solidFill>
                  <a:srgbClr val="0F7C8B"/>
                </a:solidFill>
              </a:rPr>
              <a:t>Котельная оснащается всем необходимым оборудованием, обеспечивающим автоматическую работу всех систем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Подвоз топлива осуществляется автомобилем и выгружается в приемный бункер-склад с «живым» дном. 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При подаче команды на загрузку расходного бункера котла включаются стокера</a:t>
            </a:r>
            <a:r>
              <a:rPr lang="en-US" sz="1800" dirty="0" smtClean="0">
                <a:solidFill>
                  <a:srgbClr val="0F7C8B"/>
                </a:solidFill>
              </a:rPr>
              <a:t> </a:t>
            </a:r>
            <a:r>
              <a:rPr lang="ru-RU" sz="1800" dirty="0">
                <a:solidFill>
                  <a:srgbClr val="0F7C8B"/>
                </a:solidFill>
              </a:rPr>
              <a:t>«живого» </a:t>
            </a:r>
            <a:r>
              <a:rPr lang="ru-RU" sz="1800" dirty="0" smtClean="0">
                <a:solidFill>
                  <a:srgbClr val="0F7C8B"/>
                </a:solidFill>
              </a:rPr>
              <a:t>дна</a:t>
            </a:r>
            <a:r>
              <a:rPr lang="en-US" sz="1800" dirty="0" smtClean="0">
                <a:solidFill>
                  <a:srgbClr val="0F7C8B"/>
                </a:solidFill>
              </a:rPr>
              <a:t>. </a:t>
            </a:r>
            <a:r>
              <a:rPr lang="ru-RU" sz="1800" dirty="0" smtClean="0">
                <a:solidFill>
                  <a:srgbClr val="0F7C8B"/>
                </a:solidFill>
              </a:rPr>
              <a:t>Стокера снабжены гидравлическими приводами.  При  работе стокеров топливо ссыпается на скребковый транспортер, который непосредственно подает топливо в расходный бункер, расположенный на котле.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При сгорании топлива в котле образуются дымовые газы и зольно-шлаковые отходы.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Дымовые газы от котла по газоходам направляются в систему газоочистки, состоящую из двух ступеней: батарейный циклон и рукавный фильтр. Тягу дымовых газов обеспечивает дымосос, установленный за системой газоочистки. После дымососа дымовые газы сбрасываются через дымовую трубу в атмосферу.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Зола и шлак, выходящие из котла скребковым транспортером подаются в дробилку и систему пневмотранспорта,  откуда транспортируется в удаленный бункер сбора золы.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Зола после газоочистки так же загружается в систему пневмотранспорта и транспортируется в удаленный бункер.</a:t>
            </a:r>
          </a:p>
          <a:p>
            <a:r>
              <a:rPr lang="ru-RU" sz="1800" dirty="0" smtClean="0">
                <a:solidFill>
                  <a:srgbClr val="0F7C8B"/>
                </a:solidFill>
              </a:rPr>
              <a:t>Всё оборудование работает под управлением</a:t>
            </a:r>
            <a:r>
              <a:rPr lang="en-US" sz="1800" dirty="0" smtClean="0">
                <a:solidFill>
                  <a:srgbClr val="0F7C8B"/>
                </a:solidFill>
              </a:rPr>
              <a:t> </a:t>
            </a:r>
            <a:r>
              <a:rPr lang="ru-RU" sz="1800" dirty="0" smtClean="0">
                <a:solidFill>
                  <a:srgbClr val="0F7C8B"/>
                </a:solidFill>
              </a:rPr>
              <a:t>единой системы АСУ ТП</a:t>
            </a:r>
            <a:endParaRPr lang="ru-RU" sz="1800" dirty="0">
              <a:solidFill>
                <a:srgbClr val="0F7C8B"/>
              </a:solidFill>
            </a:endParaRPr>
          </a:p>
          <a:p>
            <a:endParaRPr lang="ru-RU" sz="18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03748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Описание работы котельной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8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4778896" cy="3488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863600" dist="63500" dir="4560000" sx="104000" sy="104000" kx="110000" ky="200000" algn="tl" rotWithShape="0">
              <a:srgbClr val="92D050">
                <a:alpha val="63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1" y="2373984"/>
            <a:ext cx="28803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Зола - ценнейшее </a:t>
            </a:r>
            <a:r>
              <a:rPr lang="ru-RU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удобрение </a:t>
            </a:r>
          </a:p>
          <a:p>
            <a:endParaRPr lang="ru-RU" b="1" cap="all" dirty="0" smtClean="0">
              <a:ln w="9000" cmpd="sng">
                <a:solidFill>
                  <a:srgbClr val="00B050"/>
                </a:solidFill>
                <a:prstDash val="solid"/>
              </a:ln>
              <a:gradFill>
                <a:gsLst>
                  <a:gs pos="93000">
                    <a:srgbClr val="92D050">
                      <a:lumMod val="98000"/>
                    </a:srgbClr>
                  </a:gs>
                  <a:gs pos="98000">
                    <a:schemeClr val="accent4">
                      <a:satMod val="255000"/>
                    </a:schemeClr>
                  </a:gs>
                  <a:gs pos="95832">
                    <a:srgbClr val="003CA7"/>
                  </a:gs>
                  <a:gs pos="59000">
                    <a:srgbClr val="79BB6A"/>
                  </a:gs>
                  <a:gs pos="97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1100" b="1" cap="all" dirty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доступной форме все питательные вещества, необходимые </a:t>
            </a:r>
            <a:r>
              <a:rPr lang="ru-RU" sz="11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растению</a:t>
            </a:r>
            <a:r>
              <a:rPr lang="ru-RU" b="1" cap="all" dirty="0">
                <a:ln w="900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93000">
                      <a:srgbClr val="92D050">
                        <a:lumMod val="98000"/>
                      </a:srgbClr>
                    </a:gs>
                    <a:gs pos="98000">
                      <a:schemeClr val="accent4">
                        <a:satMod val="255000"/>
                      </a:schemeClr>
                    </a:gs>
                    <a:gs pos="95832">
                      <a:srgbClr val="003CA7"/>
                    </a:gs>
                    <a:gs pos="59000">
                      <a:srgbClr val="79BB6A"/>
                    </a:gs>
                    <a:gs pos="97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2593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34969"/>
              </p:ext>
            </p:extLst>
          </p:nvPr>
        </p:nvGraphicFramePr>
        <p:xfrm>
          <a:off x="457200" y="1988840"/>
          <a:ext cx="4114800" cy="401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03748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Монтаж и шефмонтаж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Documents and Settings\sinitsa\Рабочий стол\Новая папка (2)\DSC045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2543" y="1960385"/>
            <a:ext cx="3615497" cy="280831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23729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11894"/>
              </p:ext>
            </p:extLst>
          </p:nvPr>
        </p:nvGraphicFramePr>
        <p:xfrm>
          <a:off x="493092" y="1988841"/>
          <a:ext cx="82296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03748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Пуско-наладочные работы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65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6330836"/>
              </p:ext>
            </p:extLst>
          </p:nvPr>
        </p:nvGraphicFramePr>
        <p:xfrm>
          <a:off x="971600" y="1772816"/>
          <a:ext cx="730066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6621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initsa\Рабочий стол\Новая папка (3)\DSC04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1663" y="2155979"/>
            <a:ext cx="4860000" cy="3229579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051" name="Picture 3" descr="C:\Documents and Settings\sinitsa\Рабочий стол\Новая папка (3)\DSC04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211" y="2155978"/>
            <a:ext cx="4860000" cy="322958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TextBox 6"/>
          <p:cNvSpPr txBox="1"/>
          <p:nvPr/>
        </p:nvSpPr>
        <p:spPr>
          <a:xfrm>
            <a:off x="1341452" y="867420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процессе монтажа</a:t>
            </a:r>
          </a:p>
        </p:txBody>
      </p:sp>
    </p:spTree>
    <p:extLst>
      <p:ext uri="{BB962C8B-B14F-4D97-AF65-F5344CB8AC3E}">
        <p14:creationId xmlns:p14="http://schemas.microsoft.com/office/powerpoint/2010/main" val="2976534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solidFill>
            <a:schemeClr val="bg2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1158875" y="5370513"/>
            <a:ext cx="684053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завода составляет более 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061841712"/>
              </p:ext>
            </p:extLst>
          </p:nvPr>
        </p:nvGraphicFramePr>
        <p:xfrm>
          <a:off x="683891" y="2060848"/>
          <a:ext cx="731655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6012" y="1003410"/>
            <a:ext cx="7416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Завод котельного оборудования» образован в 2004г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6200"/>
            <a:ext cx="6282667" cy="4711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/>
          <p:cNvSpPr txBox="1"/>
          <p:nvPr/>
        </p:nvSpPr>
        <p:spPr>
          <a:xfrm>
            <a:off x="1341452" y="867419"/>
            <a:ext cx="68405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Растопка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котла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50209"/>
            <a:ext cx="6252187" cy="46891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/>
          <p:cNvSpPr txBox="1"/>
          <p:nvPr/>
        </p:nvSpPr>
        <p:spPr>
          <a:xfrm>
            <a:off x="1341452" y="867419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процессе работы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4005"/>
            <a:ext cx="6372200" cy="477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/>
          <p:cNvSpPr txBox="1"/>
          <p:nvPr/>
        </p:nvSpPr>
        <p:spPr>
          <a:xfrm>
            <a:off x="1341452" y="867419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 котла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84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57123"/>
            <a:ext cx="6444208" cy="48331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341452" y="867419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 котла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2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81" y="1340768"/>
            <a:ext cx="6372200" cy="47791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TextBox 5"/>
          <p:cNvSpPr txBox="1"/>
          <p:nvPr/>
        </p:nvSpPr>
        <p:spPr>
          <a:xfrm>
            <a:off x="1341452" y="867419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Дымовая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труба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8400" y="5876925"/>
            <a:ext cx="3095625" cy="5683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2" descr="Z:\Синица\ПРЕЗЕНТАЦИИ\обложка 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 b="11426"/>
          <a:stretch/>
        </p:blipFill>
        <p:spPr bwMode="auto">
          <a:xfrm>
            <a:off x="755576" y="3324"/>
            <a:ext cx="767445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79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8877956"/>
              </p:ext>
            </p:extLst>
          </p:nvPr>
        </p:nvGraphicFramePr>
        <p:xfrm>
          <a:off x="251520" y="1628800"/>
          <a:ext cx="8496944" cy="436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65996"/>
            <a:ext cx="8229600" cy="4810539"/>
          </a:xfrm>
        </p:spPr>
        <p:txBody>
          <a:bodyPr/>
          <a:lstStyle/>
          <a:p>
            <a:pPr marL="109728" indent="0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направления конструкторских и проектных работ</a:t>
            </a:r>
          </a:p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655433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558164"/>
              </p:ext>
            </p:extLst>
          </p:nvPr>
        </p:nvGraphicFramePr>
        <p:xfrm>
          <a:off x="467544" y="15819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15616" y="91170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spcBef>
                <a:spcPts val="0"/>
              </a:spcBef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возможности завода позволяют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изготавливать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3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03748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Котлы на биотопливе с решеткой – новейшая разработка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971412" y="1916832"/>
            <a:ext cx="727280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cap="all" dirty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В 2016 году на АО «ЗКО» разработан совершенно новый котел для сжигания птичьего </a:t>
            </a: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помёта (</a:t>
            </a:r>
            <a:r>
              <a:rPr lang="ru-RU" sz="1100" b="1" cap="all" dirty="0" err="1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помётно</a:t>
            </a: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-подстилочной </a:t>
            </a:r>
            <a:r>
              <a:rPr lang="ru-RU" sz="1100" b="1" cap="all" dirty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массы), не имеющий аналогов в России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cap="all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Высокая эффективность использования топлива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Максимально высокие экологические показатели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Уменьшенные габаритные размеры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Повышенная надежность, обеспечиваемая: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Лучшими конструкторскими решениями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Современным производственным оборудованием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Системой качества, признанной соответствующей требованиям </a:t>
            </a:r>
            <a:r>
              <a:rPr lang="en-US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ISO 9001</a:t>
            </a: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, ТР ТС, Е</a:t>
            </a:r>
            <a:r>
              <a:rPr lang="en-US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N</a:t>
            </a: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, </a:t>
            </a:r>
            <a:r>
              <a:rPr lang="en-US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ASME</a:t>
            </a:r>
            <a:endParaRPr lang="ru-RU" sz="1100" b="1" cap="all" dirty="0" smtClean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Полная автоматизация котла и котельной установки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100" b="1" cap="all" dirty="0" smtClean="0">
                <a:ln w="0"/>
                <a:solidFill>
                  <a:srgbClr val="0F7C8B"/>
                </a:solidFill>
                <a:effectLst>
                  <a:reflection blurRad="12700" stA="0" endPos="50000" dist="5000" dir="5400000" sy="-100000" rotWithShape="0"/>
                </a:effectLst>
              </a:rPr>
              <a:t>Минимальный срок окупаемости за счет высокой эффективности и оптимальной комплектации оборудования</a:t>
            </a:r>
            <a:endParaRPr lang="ru-RU" sz="1100" b="1" cap="all" dirty="0">
              <a:ln w="0"/>
              <a:solidFill>
                <a:srgbClr val="0F7C8B"/>
              </a:solidFill>
              <a:effectLst>
                <a:reflection blurRad="12700" stA="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751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3" y="897781"/>
            <a:ext cx="6840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котлов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7113"/>
            <a:ext cx="5201542" cy="513512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04532534"/>
              </p:ext>
            </p:extLst>
          </p:nvPr>
        </p:nvGraphicFramePr>
        <p:xfrm>
          <a:off x="323527" y="1628801"/>
          <a:ext cx="4284363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24688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88163"/>
            <a:ext cx="2088232" cy="1242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49432"/>
            <a:ext cx="2015796" cy="134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6126" y="431591"/>
            <a:ext cx="1511267" cy="201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54251"/>
            <a:ext cx="1723216" cy="151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21" y="4758463"/>
            <a:ext cx="2020447" cy="1365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61698205"/>
              </p:ext>
            </p:extLst>
          </p:nvPr>
        </p:nvGraphicFramePr>
        <p:xfrm>
          <a:off x="1331640" y="1209009"/>
          <a:ext cx="6804756" cy="474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116844"/>
              </p:ext>
            </p:extLst>
          </p:nvPr>
        </p:nvGraphicFramePr>
        <p:xfrm>
          <a:off x="804354" y="2027078"/>
          <a:ext cx="7607076" cy="356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03748"/>
            <a:ext cx="68405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средств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93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72942"/>
              </p:ext>
            </p:extLst>
          </p:nvPr>
        </p:nvGraphicFramePr>
        <p:xfrm>
          <a:off x="804354" y="2027078"/>
          <a:ext cx="7607076" cy="356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4536504" cy="63713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TextBox 7"/>
          <p:cNvSpPr txBox="1"/>
          <p:nvPr/>
        </p:nvSpPr>
        <p:spPr>
          <a:xfrm>
            <a:off x="1187624" y="1103748"/>
            <a:ext cx="68405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52000"/>
                        <a:satMod val="300000"/>
                      </a:schemeClr>
                    </a:gs>
                    <a:gs pos="76000">
                      <a:schemeClr val="accent1">
                        <a:shade val="20000"/>
                        <a:satMod val="300000"/>
                      </a:schemeClr>
                    </a:gs>
                    <a:gs pos="100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системы контроля и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0">
                    <a:schemeClr val="accent1">
                      <a:tint val="52000"/>
                      <a:satMod val="300000"/>
                    </a:schemeClr>
                  </a:gs>
                  <a:gs pos="76000">
                    <a:schemeClr val="accent1">
                      <a:shade val="20000"/>
                      <a:satMod val="300000"/>
                    </a:schemeClr>
                  </a:gs>
                  <a:gs pos="100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86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8696</TotalTime>
  <Words>859</Words>
  <Application>Microsoft Office PowerPoint</Application>
  <PresentationFormat>Экран (4:3)</PresentationFormat>
  <Paragraphs>138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Lucida Sans Unicode</vt:lpstr>
      <vt:lpstr>Verdana</vt:lpstr>
      <vt:lpstr>Wingdings 2</vt:lpstr>
      <vt:lpstr>Wingdings 3</vt:lpstr>
      <vt:lpstr>Открытая</vt:lpstr>
      <vt:lpstr>КОТЕЛЬНЫЕ И котлы на биотопливе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Индустриальная компания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«ЗАВОД КОТЕЛЬНОГО  ОБОРУДОВАНИЯ»</dc:title>
  <dc:creator>Салов Александр Анатольевич</dc:creator>
  <cp:lastModifiedBy>Струков Андрей Владимирович</cp:lastModifiedBy>
  <cp:revision>153</cp:revision>
  <cp:lastPrinted>2016-02-24T11:46:27Z</cp:lastPrinted>
  <dcterms:created xsi:type="dcterms:W3CDTF">2013-02-15T12:07:34Z</dcterms:created>
  <dcterms:modified xsi:type="dcterms:W3CDTF">2018-08-06T11:49:47Z</dcterms:modified>
</cp:coreProperties>
</file>